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60" r:id="rId2"/>
    <p:sldId id="266" r:id="rId3"/>
    <p:sldId id="268" r:id="rId4"/>
    <p:sldId id="276" r:id="rId5"/>
    <p:sldId id="284" r:id="rId6"/>
    <p:sldId id="285" r:id="rId7"/>
    <p:sldId id="287" r:id="rId8"/>
    <p:sldId id="277" r:id="rId9"/>
    <p:sldId id="280" r:id="rId10"/>
    <p:sldId id="281" r:id="rId11"/>
    <p:sldId id="283" r:id="rId12"/>
    <p:sldId id="282" r:id="rId13"/>
    <p:sldId id="290" r:id="rId14"/>
    <p:sldId id="291" r:id="rId15"/>
    <p:sldId id="274" r:id="rId16"/>
    <p:sldId id="275"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3" autoAdjust="0"/>
    <p:restoredTop sz="71525" autoAdjust="0"/>
  </p:normalViewPr>
  <p:slideViewPr>
    <p:cSldViewPr snapToGrid="0">
      <p:cViewPr varScale="1">
        <p:scale>
          <a:sx n="48" d="100"/>
          <a:sy n="48" d="100"/>
        </p:scale>
        <p:origin x="1280"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psa kar" userId="07c9606ab3dbaa3c" providerId="LiveId" clId="{4554CF8B-9572-4629-9B63-7874A753427C}"/>
    <pc:docChg chg="custSel addSld delSld modSld">
      <pc:chgData name="Abhipsa kar" userId="07c9606ab3dbaa3c" providerId="LiveId" clId="{4554CF8B-9572-4629-9B63-7874A753427C}" dt="2021-12-16T10:43:17.404" v="480" actId="20577"/>
      <pc:docMkLst>
        <pc:docMk/>
      </pc:docMkLst>
      <pc:sldChg chg="delSp mod">
        <pc:chgData name="Abhipsa kar" userId="07c9606ab3dbaa3c" providerId="LiveId" clId="{4554CF8B-9572-4629-9B63-7874A753427C}" dt="2021-12-16T10:18:11.285" v="74" actId="478"/>
        <pc:sldMkLst>
          <pc:docMk/>
          <pc:sldMk cId="2544714951" sldId="260"/>
        </pc:sldMkLst>
        <pc:spChg chg="del">
          <ac:chgData name="Abhipsa kar" userId="07c9606ab3dbaa3c" providerId="LiveId" clId="{4554CF8B-9572-4629-9B63-7874A753427C}" dt="2021-12-16T10:18:11.285" v="74" actId="478"/>
          <ac:spMkLst>
            <pc:docMk/>
            <pc:sldMk cId="2544714951" sldId="260"/>
            <ac:spMk id="7" creationId="{9C634204-B0B9-4065-BD21-49B5D8741F5F}"/>
          </ac:spMkLst>
        </pc:spChg>
      </pc:sldChg>
      <pc:sldChg chg="modSp mod">
        <pc:chgData name="Abhipsa kar" userId="07c9606ab3dbaa3c" providerId="LiveId" clId="{4554CF8B-9572-4629-9B63-7874A753427C}" dt="2021-12-16T10:21:53.636" v="125" actId="20577"/>
        <pc:sldMkLst>
          <pc:docMk/>
          <pc:sldMk cId="771455932" sldId="266"/>
        </pc:sldMkLst>
        <pc:spChg chg="mod">
          <ac:chgData name="Abhipsa kar" userId="07c9606ab3dbaa3c" providerId="LiveId" clId="{4554CF8B-9572-4629-9B63-7874A753427C}" dt="2021-12-16T10:21:53.636" v="125" actId="20577"/>
          <ac:spMkLst>
            <pc:docMk/>
            <pc:sldMk cId="771455932" sldId="266"/>
            <ac:spMk id="5" creationId="{093340D1-6EA5-423F-B50E-F5E591BF1252}"/>
          </ac:spMkLst>
        </pc:spChg>
      </pc:sldChg>
      <pc:sldChg chg="del">
        <pc:chgData name="Abhipsa kar" userId="07c9606ab3dbaa3c" providerId="LiveId" clId="{4554CF8B-9572-4629-9B63-7874A753427C}" dt="2021-12-16T10:21:45.603" v="121" actId="2696"/>
        <pc:sldMkLst>
          <pc:docMk/>
          <pc:sldMk cId="729247106" sldId="269"/>
        </pc:sldMkLst>
      </pc:sldChg>
      <pc:sldChg chg="modSp mod">
        <pc:chgData name="Abhipsa kar" userId="07c9606ab3dbaa3c" providerId="LiveId" clId="{4554CF8B-9572-4629-9B63-7874A753427C}" dt="2021-12-16T10:36:39.487" v="403" actId="20577"/>
        <pc:sldMkLst>
          <pc:docMk/>
          <pc:sldMk cId="3579666989" sldId="274"/>
        </pc:sldMkLst>
        <pc:spChg chg="mod">
          <ac:chgData name="Abhipsa kar" userId="07c9606ab3dbaa3c" providerId="LiveId" clId="{4554CF8B-9572-4629-9B63-7874A753427C}" dt="2021-12-16T10:36:39.487" v="403" actId="20577"/>
          <ac:spMkLst>
            <pc:docMk/>
            <pc:sldMk cId="3579666989" sldId="274"/>
            <ac:spMk id="5" creationId="{093340D1-6EA5-423F-B50E-F5E591BF1252}"/>
          </ac:spMkLst>
        </pc:spChg>
      </pc:sldChg>
      <pc:sldChg chg="modSp mod">
        <pc:chgData name="Abhipsa kar" userId="07c9606ab3dbaa3c" providerId="LiveId" clId="{4554CF8B-9572-4629-9B63-7874A753427C}" dt="2021-12-16T10:22:19.891" v="131"/>
        <pc:sldMkLst>
          <pc:docMk/>
          <pc:sldMk cId="3150483502" sldId="276"/>
        </pc:sldMkLst>
        <pc:spChg chg="mod">
          <ac:chgData name="Abhipsa kar" userId="07c9606ab3dbaa3c" providerId="LiveId" clId="{4554CF8B-9572-4629-9B63-7874A753427C}" dt="2021-12-16T10:22:19.891" v="131"/>
          <ac:spMkLst>
            <pc:docMk/>
            <pc:sldMk cId="3150483502" sldId="276"/>
            <ac:spMk id="6" creationId="{54CCAECF-17F2-4E84-9607-7BA57614CB1B}"/>
          </ac:spMkLst>
        </pc:spChg>
      </pc:sldChg>
      <pc:sldChg chg="addSp modSp mod">
        <pc:chgData name="Abhipsa kar" userId="07c9606ab3dbaa3c" providerId="LiveId" clId="{4554CF8B-9572-4629-9B63-7874A753427C}" dt="2021-12-16T10:23:35.711" v="137" actId="1076"/>
        <pc:sldMkLst>
          <pc:docMk/>
          <pc:sldMk cId="808613300" sldId="277"/>
        </pc:sldMkLst>
        <pc:spChg chg="mod">
          <ac:chgData name="Abhipsa kar" userId="07c9606ab3dbaa3c" providerId="LiveId" clId="{4554CF8B-9572-4629-9B63-7874A753427C}" dt="2021-12-16T10:23:35.711" v="137" actId="1076"/>
          <ac:spMkLst>
            <pc:docMk/>
            <pc:sldMk cId="808613300" sldId="277"/>
            <ac:spMk id="5" creationId="{093340D1-6EA5-423F-B50E-F5E591BF1252}"/>
          </ac:spMkLst>
        </pc:spChg>
        <pc:picChg chg="add mod">
          <ac:chgData name="Abhipsa kar" userId="07c9606ab3dbaa3c" providerId="LiveId" clId="{4554CF8B-9572-4629-9B63-7874A753427C}" dt="2021-12-16T10:23:28.288" v="136" actId="14100"/>
          <ac:picMkLst>
            <pc:docMk/>
            <pc:sldMk cId="808613300" sldId="277"/>
            <ac:picMk id="6" creationId="{01FB460D-06E1-441A-A4B3-5F298E1984D1}"/>
          </ac:picMkLst>
        </pc:picChg>
      </pc:sldChg>
      <pc:sldChg chg="addSp modSp mod">
        <pc:chgData name="Abhipsa kar" userId="07c9606ab3dbaa3c" providerId="LiveId" clId="{4554CF8B-9572-4629-9B63-7874A753427C}" dt="2021-12-16T10:27:44.855" v="145" actId="14100"/>
        <pc:sldMkLst>
          <pc:docMk/>
          <pc:sldMk cId="1390243277" sldId="280"/>
        </pc:sldMkLst>
        <pc:picChg chg="add mod">
          <ac:chgData name="Abhipsa kar" userId="07c9606ab3dbaa3c" providerId="LiveId" clId="{4554CF8B-9572-4629-9B63-7874A753427C}" dt="2021-12-16T10:27:44.855" v="145" actId="14100"/>
          <ac:picMkLst>
            <pc:docMk/>
            <pc:sldMk cId="1390243277" sldId="280"/>
            <ac:picMk id="6" creationId="{BC374F4E-FFCD-41A9-9550-4DEBED343E42}"/>
          </ac:picMkLst>
        </pc:picChg>
      </pc:sldChg>
      <pc:sldChg chg="modNotesTx">
        <pc:chgData name="Abhipsa kar" userId="07c9606ab3dbaa3c" providerId="LiveId" clId="{4554CF8B-9572-4629-9B63-7874A753427C}" dt="2021-12-16T10:43:17.404" v="480" actId="20577"/>
        <pc:sldMkLst>
          <pc:docMk/>
          <pc:sldMk cId="1165940233" sldId="285"/>
        </pc:sldMkLst>
      </pc:sldChg>
      <pc:sldChg chg="modSp add mod">
        <pc:chgData name="Abhipsa kar" userId="07c9606ab3dbaa3c" providerId="LiveId" clId="{4554CF8B-9572-4629-9B63-7874A753427C}" dt="2021-12-16T10:17:56.580" v="73" actId="20577"/>
        <pc:sldMkLst>
          <pc:docMk/>
          <pc:sldMk cId="630154328" sldId="291"/>
        </pc:sldMkLst>
        <pc:spChg chg="mod">
          <ac:chgData name="Abhipsa kar" userId="07c9606ab3dbaa3c" providerId="LiveId" clId="{4554CF8B-9572-4629-9B63-7874A753427C}" dt="2021-12-16T10:16:51.498" v="19" actId="20577"/>
          <ac:spMkLst>
            <pc:docMk/>
            <pc:sldMk cId="630154328" sldId="291"/>
            <ac:spMk id="2" creationId="{5C839E85-EE38-48A5-82EB-7D23AB518D1C}"/>
          </ac:spMkLst>
        </pc:spChg>
        <pc:spChg chg="mod">
          <ac:chgData name="Abhipsa kar" userId="07c9606ab3dbaa3c" providerId="LiveId" clId="{4554CF8B-9572-4629-9B63-7874A753427C}" dt="2021-12-16T10:17:56.580" v="73" actId="20577"/>
          <ac:spMkLst>
            <pc:docMk/>
            <pc:sldMk cId="630154328" sldId="291"/>
            <ac:spMk id="5" creationId="{093340D1-6EA5-423F-B50E-F5E591BF1252}"/>
          </ac:spMkLst>
        </pc:spChg>
      </pc:sldChg>
    </pc:docChg>
  </pc:docChgLst>
  <pc:docChgLst>
    <pc:chgData name="Abhipsa kar" userId="07c9606ab3dbaa3c" providerId="LiveId" clId="{78806840-8D09-4433-9BA5-A00D552B7EE1}"/>
    <pc:docChg chg="delSld">
      <pc:chgData name="Abhipsa kar" userId="07c9606ab3dbaa3c" providerId="LiveId" clId="{78806840-8D09-4433-9BA5-A00D552B7EE1}" dt="2022-01-04T15:44:30.386" v="0" actId="47"/>
      <pc:docMkLst>
        <pc:docMk/>
      </pc:docMkLst>
      <pc:sldChg chg="del">
        <pc:chgData name="Abhipsa kar" userId="07c9606ab3dbaa3c" providerId="LiveId" clId="{78806840-8D09-4433-9BA5-A00D552B7EE1}" dt="2022-01-04T15:44:30.386" v="0" actId="47"/>
        <pc:sldMkLst>
          <pc:docMk/>
          <pc:sldMk cId="3431690881" sldId="28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7EF873-A8DA-41EA-B719-74DD60309C33}" type="datetimeFigureOut">
              <a:rPr lang="zh-CN" altLang="en-US" smtClean="0"/>
              <a:t>2022/1/4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883C04-52F4-4C88-8313-A56E15C1FB9C}" type="slidenum">
              <a:rPr lang="zh-CN" altLang="en-US" smtClean="0"/>
              <a:t>‹#›</a:t>
            </a:fld>
            <a:endParaRPr lang="zh-CN" altLang="en-US"/>
          </a:p>
        </p:txBody>
      </p:sp>
    </p:spTree>
    <p:extLst>
      <p:ext uri="{BB962C8B-B14F-4D97-AF65-F5344CB8AC3E}">
        <p14:creationId xmlns:p14="http://schemas.microsoft.com/office/powerpoint/2010/main" val="3635274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Components used: Arduino UNO </a:t>
            </a:r>
            <a:r>
              <a:rPr lang="en-US" dirty="0" err="1"/>
              <a:t>Wifi</a:t>
            </a:r>
            <a:r>
              <a:rPr lang="en-US" dirty="0"/>
              <a:t> rev2</a:t>
            </a:r>
          </a:p>
          <a:p>
            <a:r>
              <a:rPr lang="en-US" dirty="0"/>
              <a:t>Strip board, Servo</a:t>
            </a:r>
          </a:p>
          <a:p>
            <a:r>
              <a:rPr lang="en-US" dirty="0"/>
              <a:t>Jumper cables</a:t>
            </a:r>
          </a:p>
          <a:p>
            <a:r>
              <a:rPr lang="en-US" dirty="0"/>
              <a:t>LCD</a:t>
            </a:r>
          </a:p>
        </p:txBody>
      </p:sp>
      <p:sp>
        <p:nvSpPr>
          <p:cNvPr id="4" name="Slide Number Placeholder 3"/>
          <p:cNvSpPr>
            <a:spLocks noGrp="1"/>
          </p:cNvSpPr>
          <p:nvPr>
            <p:ph type="sldNum" sz="quarter" idx="5"/>
          </p:nvPr>
        </p:nvSpPr>
        <p:spPr/>
        <p:txBody>
          <a:bodyPr/>
          <a:lstStyle/>
          <a:p>
            <a:fld id="{01883C04-52F4-4C88-8313-A56E15C1FB9C}" type="slidenum">
              <a:rPr lang="zh-CN" altLang="en-US" smtClean="0"/>
              <a:t>6</a:t>
            </a:fld>
            <a:endParaRPr lang="zh-CN" altLang="en-US"/>
          </a:p>
        </p:txBody>
      </p:sp>
    </p:spTree>
    <p:extLst>
      <p:ext uri="{BB962C8B-B14F-4D97-AF65-F5344CB8AC3E}">
        <p14:creationId xmlns:p14="http://schemas.microsoft.com/office/powerpoint/2010/main" val="1708205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chemeClr val="tx1">
                    <a:lumMod val="85000"/>
                    <a:lumOff val="15000"/>
                  </a:schemeClr>
                </a:solidFill>
              </a:rPr>
              <a:t>Solutions:</a:t>
            </a:r>
          </a:p>
          <a:p>
            <a:r>
              <a:rPr lang="en-GB" sz="1200" dirty="0">
                <a:solidFill>
                  <a:schemeClr val="tx1">
                    <a:lumMod val="85000"/>
                    <a:lumOff val="15000"/>
                  </a:schemeClr>
                </a:solidFill>
              </a:rPr>
              <a:t>Print the topic letter by letter instead of using '</a:t>
            </a:r>
            <a:r>
              <a:rPr lang="en-GB" sz="1200" dirty="0" err="1">
                <a:solidFill>
                  <a:schemeClr val="tx1">
                    <a:lumMod val="85000"/>
                    <a:lumOff val="15000"/>
                  </a:schemeClr>
                </a:solidFill>
              </a:rPr>
              <a:t>Autoscroll</a:t>
            </a:r>
            <a:r>
              <a:rPr lang="en-GB" sz="1200" dirty="0">
                <a:solidFill>
                  <a:schemeClr val="tx1">
                    <a:lumMod val="85000"/>
                    <a:lumOff val="15000"/>
                  </a:schemeClr>
                </a:solidFill>
              </a:rPr>
              <a:t>' function</a:t>
            </a:r>
            <a:endParaRPr lang="en-US" dirty="0"/>
          </a:p>
        </p:txBody>
      </p:sp>
      <p:sp>
        <p:nvSpPr>
          <p:cNvPr id="4" name="Slide Number Placeholder 3"/>
          <p:cNvSpPr>
            <a:spLocks noGrp="1"/>
          </p:cNvSpPr>
          <p:nvPr>
            <p:ph type="sldNum" sz="quarter" idx="5"/>
          </p:nvPr>
        </p:nvSpPr>
        <p:spPr/>
        <p:txBody>
          <a:bodyPr/>
          <a:lstStyle/>
          <a:p>
            <a:fld id="{01883C04-52F4-4C88-8313-A56E15C1FB9C}" type="slidenum">
              <a:rPr lang="zh-CN" altLang="en-US" smtClean="0"/>
              <a:t>7</a:t>
            </a:fld>
            <a:endParaRPr lang="zh-CN" altLang="en-US"/>
          </a:p>
        </p:txBody>
      </p:sp>
    </p:spTree>
    <p:extLst>
      <p:ext uri="{BB962C8B-B14F-4D97-AF65-F5344CB8AC3E}">
        <p14:creationId xmlns:p14="http://schemas.microsoft.com/office/powerpoint/2010/main" val="130949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883C04-52F4-4C88-8313-A56E15C1FB9C}" type="slidenum">
              <a:rPr lang="zh-CN" altLang="en-US" smtClean="0"/>
              <a:t>13</a:t>
            </a:fld>
            <a:endParaRPr lang="zh-CN" altLang="en-US"/>
          </a:p>
        </p:txBody>
      </p:sp>
    </p:spTree>
    <p:extLst>
      <p:ext uri="{BB962C8B-B14F-4D97-AF65-F5344CB8AC3E}">
        <p14:creationId xmlns:p14="http://schemas.microsoft.com/office/powerpoint/2010/main" val="2900503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0BB69-57B0-42F2-A193-0F19A3DEE75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107341D-3C8B-43F5-8AE7-4F0F7AFBB9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73D5164-6A2C-4146-9885-1823CA486624}"/>
              </a:ext>
            </a:extLst>
          </p:cNvPr>
          <p:cNvSpPr>
            <a:spLocks noGrp="1"/>
          </p:cNvSpPr>
          <p:nvPr>
            <p:ph type="dt" sz="half" idx="10"/>
          </p:nvPr>
        </p:nvSpPr>
        <p:spPr/>
        <p:txBody>
          <a:bodyPr/>
          <a:lstStyle/>
          <a:p>
            <a:fld id="{219A428F-A823-46F8-B9AE-5F98F7EEEDAC}" type="datetimeFigureOut">
              <a:rPr lang="zh-CN" altLang="en-US" smtClean="0"/>
              <a:t>2022/1/4</a:t>
            </a:fld>
            <a:endParaRPr lang="zh-CN" altLang="en-US"/>
          </a:p>
        </p:txBody>
      </p:sp>
      <p:sp>
        <p:nvSpPr>
          <p:cNvPr id="5" name="页脚占位符 4">
            <a:extLst>
              <a:ext uri="{FF2B5EF4-FFF2-40B4-BE49-F238E27FC236}">
                <a16:creationId xmlns:a16="http://schemas.microsoft.com/office/drawing/2014/main" id="{03A8006F-E911-495F-97C7-D3BBBCD171E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832D3C0-E1AC-439A-8C64-277D7F9D271F}"/>
              </a:ext>
            </a:extLst>
          </p:cNvPr>
          <p:cNvSpPr>
            <a:spLocks noGrp="1"/>
          </p:cNvSpPr>
          <p:nvPr>
            <p:ph type="sldNum" sz="quarter" idx="12"/>
          </p:nvPr>
        </p:nvSpPr>
        <p:spPr/>
        <p:txBody>
          <a:bodyPr/>
          <a:lstStyle/>
          <a:p>
            <a:fld id="{2A97267F-0A6F-46D8-8CA6-810316144FBA}" type="slidenum">
              <a:rPr lang="zh-CN" altLang="en-US" smtClean="0"/>
              <a:t>‹#›</a:t>
            </a:fld>
            <a:endParaRPr lang="zh-CN" altLang="en-US"/>
          </a:p>
        </p:txBody>
      </p:sp>
    </p:spTree>
    <p:extLst>
      <p:ext uri="{BB962C8B-B14F-4D97-AF65-F5344CB8AC3E}">
        <p14:creationId xmlns:p14="http://schemas.microsoft.com/office/powerpoint/2010/main" val="3401615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60888F-663C-424D-9AC2-BFBFD2129CB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858F3A-E583-4E7C-89D7-B6AAA657926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C83F184-7CA3-4624-95C9-A6468F8D8EFC}"/>
              </a:ext>
            </a:extLst>
          </p:cNvPr>
          <p:cNvSpPr>
            <a:spLocks noGrp="1"/>
          </p:cNvSpPr>
          <p:nvPr>
            <p:ph type="dt" sz="half" idx="10"/>
          </p:nvPr>
        </p:nvSpPr>
        <p:spPr/>
        <p:txBody>
          <a:bodyPr/>
          <a:lstStyle/>
          <a:p>
            <a:fld id="{219A428F-A823-46F8-B9AE-5F98F7EEEDAC}" type="datetimeFigureOut">
              <a:rPr lang="zh-CN" altLang="en-US" smtClean="0"/>
              <a:t>2022/1/4</a:t>
            </a:fld>
            <a:endParaRPr lang="zh-CN" altLang="en-US"/>
          </a:p>
        </p:txBody>
      </p:sp>
      <p:sp>
        <p:nvSpPr>
          <p:cNvPr id="5" name="页脚占位符 4">
            <a:extLst>
              <a:ext uri="{FF2B5EF4-FFF2-40B4-BE49-F238E27FC236}">
                <a16:creationId xmlns:a16="http://schemas.microsoft.com/office/drawing/2014/main" id="{F88B1249-0E5A-422B-B9E9-955AA754F2D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6B28225-D773-49F2-AE43-A1AC730B1766}"/>
              </a:ext>
            </a:extLst>
          </p:cNvPr>
          <p:cNvSpPr>
            <a:spLocks noGrp="1"/>
          </p:cNvSpPr>
          <p:nvPr>
            <p:ph type="sldNum" sz="quarter" idx="12"/>
          </p:nvPr>
        </p:nvSpPr>
        <p:spPr/>
        <p:txBody>
          <a:bodyPr/>
          <a:lstStyle/>
          <a:p>
            <a:fld id="{2A97267F-0A6F-46D8-8CA6-810316144FBA}" type="slidenum">
              <a:rPr lang="zh-CN" altLang="en-US" smtClean="0"/>
              <a:t>‹#›</a:t>
            </a:fld>
            <a:endParaRPr lang="zh-CN" altLang="en-US"/>
          </a:p>
        </p:txBody>
      </p:sp>
    </p:spTree>
    <p:extLst>
      <p:ext uri="{BB962C8B-B14F-4D97-AF65-F5344CB8AC3E}">
        <p14:creationId xmlns:p14="http://schemas.microsoft.com/office/powerpoint/2010/main" val="19266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AC2F2C-7FD8-4060-8CA7-9F08F64F30A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9193191-8C51-421F-AF18-B62C03E4A98E}"/>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3B7730-3D64-4717-B50D-C50867DE83E4}"/>
              </a:ext>
            </a:extLst>
          </p:cNvPr>
          <p:cNvSpPr>
            <a:spLocks noGrp="1"/>
          </p:cNvSpPr>
          <p:nvPr>
            <p:ph type="dt" sz="half" idx="10"/>
          </p:nvPr>
        </p:nvSpPr>
        <p:spPr/>
        <p:txBody>
          <a:bodyPr/>
          <a:lstStyle/>
          <a:p>
            <a:fld id="{219A428F-A823-46F8-B9AE-5F98F7EEEDAC}" type="datetimeFigureOut">
              <a:rPr lang="zh-CN" altLang="en-US" smtClean="0"/>
              <a:t>2022/1/4</a:t>
            </a:fld>
            <a:endParaRPr lang="zh-CN" altLang="en-US"/>
          </a:p>
        </p:txBody>
      </p:sp>
      <p:sp>
        <p:nvSpPr>
          <p:cNvPr id="5" name="页脚占位符 4">
            <a:extLst>
              <a:ext uri="{FF2B5EF4-FFF2-40B4-BE49-F238E27FC236}">
                <a16:creationId xmlns:a16="http://schemas.microsoft.com/office/drawing/2014/main" id="{5DB018D0-49B5-4ED2-8050-3C9CF30C646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C5A37A3-52FB-4E9C-8ED2-29FB30C86CD7}"/>
              </a:ext>
            </a:extLst>
          </p:cNvPr>
          <p:cNvSpPr>
            <a:spLocks noGrp="1"/>
          </p:cNvSpPr>
          <p:nvPr>
            <p:ph type="sldNum" sz="quarter" idx="12"/>
          </p:nvPr>
        </p:nvSpPr>
        <p:spPr/>
        <p:txBody>
          <a:bodyPr/>
          <a:lstStyle/>
          <a:p>
            <a:fld id="{2A97267F-0A6F-46D8-8CA6-810316144FBA}" type="slidenum">
              <a:rPr lang="zh-CN" altLang="en-US" smtClean="0"/>
              <a:t>‹#›</a:t>
            </a:fld>
            <a:endParaRPr lang="zh-CN" altLang="en-US"/>
          </a:p>
        </p:txBody>
      </p:sp>
    </p:spTree>
    <p:extLst>
      <p:ext uri="{BB962C8B-B14F-4D97-AF65-F5344CB8AC3E}">
        <p14:creationId xmlns:p14="http://schemas.microsoft.com/office/powerpoint/2010/main" val="1102560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91E15A-AEFF-4004-8770-3AFB79461C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E7F121-DCD4-4B50-9A04-4AC74D17DA1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A41B52-3EB1-47F5-BB37-E99F28B7FF1E}"/>
              </a:ext>
            </a:extLst>
          </p:cNvPr>
          <p:cNvSpPr>
            <a:spLocks noGrp="1"/>
          </p:cNvSpPr>
          <p:nvPr>
            <p:ph type="dt" sz="half" idx="10"/>
          </p:nvPr>
        </p:nvSpPr>
        <p:spPr/>
        <p:txBody>
          <a:bodyPr/>
          <a:lstStyle/>
          <a:p>
            <a:fld id="{219A428F-A823-46F8-B9AE-5F98F7EEEDAC}" type="datetimeFigureOut">
              <a:rPr lang="zh-CN" altLang="en-US" smtClean="0"/>
              <a:t>2022/1/4</a:t>
            </a:fld>
            <a:endParaRPr lang="zh-CN" altLang="en-US"/>
          </a:p>
        </p:txBody>
      </p:sp>
      <p:sp>
        <p:nvSpPr>
          <p:cNvPr id="5" name="页脚占位符 4">
            <a:extLst>
              <a:ext uri="{FF2B5EF4-FFF2-40B4-BE49-F238E27FC236}">
                <a16:creationId xmlns:a16="http://schemas.microsoft.com/office/drawing/2014/main" id="{966B8DEF-F57C-4061-9A2E-81F614F4F86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ACFA066-7AC0-4731-B655-7AF9F9032F89}"/>
              </a:ext>
            </a:extLst>
          </p:cNvPr>
          <p:cNvSpPr>
            <a:spLocks noGrp="1"/>
          </p:cNvSpPr>
          <p:nvPr>
            <p:ph type="sldNum" sz="quarter" idx="12"/>
          </p:nvPr>
        </p:nvSpPr>
        <p:spPr/>
        <p:txBody>
          <a:bodyPr/>
          <a:lstStyle/>
          <a:p>
            <a:fld id="{2A97267F-0A6F-46D8-8CA6-810316144FBA}" type="slidenum">
              <a:rPr lang="zh-CN" altLang="en-US" smtClean="0"/>
              <a:t>‹#›</a:t>
            </a:fld>
            <a:endParaRPr lang="zh-CN" altLang="en-US"/>
          </a:p>
        </p:txBody>
      </p:sp>
    </p:spTree>
    <p:extLst>
      <p:ext uri="{BB962C8B-B14F-4D97-AF65-F5344CB8AC3E}">
        <p14:creationId xmlns:p14="http://schemas.microsoft.com/office/powerpoint/2010/main" val="27662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3BBB8D-2D01-4370-A9FF-28AF8747B51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A0DF2FD-A5D5-407B-94AA-903D73D556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FE2484E-08D1-442E-AF6A-F3DB1139D724}"/>
              </a:ext>
            </a:extLst>
          </p:cNvPr>
          <p:cNvSpPr>
            <a:spLocks noGrp="1"/>
          </p:cNvSpPr>
          <p:nvPr>
            <p:ph type="dt" sz="half" idx="10"/>
          </p:nvPr>
        </p:nvSpPr>
        <p:spPr/>
        <p:txBody>
          <a:bodyPr/>
          <a:lstStyle/>
          <a:p>
            <a:fld id="{219A428F-A823-46F8-B9AE-5F98F7EEEDAC}" type="datetimeFigureOut">
              <a:rPr lang="zh-CN" altLang="en-US" smtClean="0"/>
              <a:t>2022/1/4</a:t>
            </a:fld>
            <a:endParaRPr lang="zh-CN" altLang="en-US"/>
          </a:p>
        </p:txBody>
      </p:sp>
      <p:sp>
        <p:nvSpPr>
          <p:cNvPr id="5" name="页脚占位符 4">
            <a:extLst>
              <a:ext uri="{FF2B5EF4-FFF2-40B4-BE49-F238E27FC236}">
                <a16:creationId xmlns:a16="http://schemas.microsoft.com/office/drawing/2014/main" id="{C8D19E92-A0B4-4397-86EA-00476E31950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CE68B2A-C6D4-455E-843C-C7B28604A9E4}"/>
              </a:ext>
            </a:extLst>
          </p:cNvPr>
          <p:cNvSpPr>
            <a:spLocks noGrp="1"/>
          </p:cNvSpPr>
          <p:nvPr>
            <p:ph type="sldNum" sz="quarter" idx="12"/>
          </p:nvPr>
        </p:nvSpPr>
        <p:spPr/>
        <p:txBody>
          <a:bodyPr/>
          <a:lstStyle/>
          <a:p>
            <a:fld id="{2A97267F-0A6F-46D8-8CA6-810316144FBA}" type="slidenum">
              <a:rPr lang="zh-CN" altLang="en-US" smtClean="0"/>
              <a:t>‹#›</a:t>
            </a:fld>
            <a:endParaRPr lang="zh-CN" altLang="en-US"/>
          </a:p>
        </p:txBody>
      </p:sp>
    </p:spTree>
    <p:extLst>
      <p:ext uri="{BB962C8B-B14F-4D97-AF65-F5344CB8AC3E}">
        <p14:creationId xmlns:p14="http://schemas.microsoft.com/office/powerpoint/2010/main" val="3432557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CAF9D7-931D-4181-8CEB-E133A0810D3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AB1680-9301-4011-BFB0-0AAD91134FE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077E10C-8649-4C3A-9047-CC93C84AD63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1197DD6-7889-4968-95B7-938095FCBC16}"/>
              </a:ext>
            </a:extLst>
          </p:cNvPr>
          <p:cNvSpPr>
            <a:spLocks noGrp="1"/>
          </p:cNvSpPr>
          <p:nvPr>
            <p:ph type="dt" sz="half" idx="10"/>
          </p:nvPr>
        </p:nvSpPr>
        <p:spPr/>
        <p:txBody>
          <a:bodyPr/>
          <a:lstStyle/>
          <a:p>
            <a:fld id="{219A428F-A823-46F8-B9AE-5F98F7EEEDAC}" type="datetimeFigureOut">
              <a:rPr lang="zh-CN" altLang="en-US" smtClean="0"/>
              <a:t>2022/1/4</a:t>
            </a:fld>
            <a:endParaRPr lang="zh-CN" altLang="en-US"/>
          </a:p>
        </p:txBody>
      </p:sp>
      <p:sp>
        <p:nvSpPr>
          <p:cNvPr id="6" name="页脚占位符 5">
            <a:extLst>
              <a:ext uri="{FF2B5EF4-FFF2-40B4-BE49-F238E27FC236}">
                <a16:creationId xmlns:a16="http://schemas.microsoft.com/office/drawing/2014/main" id="{B1E10ECE-D0EF-47E9-A2E6-17A3C9AD1C0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9048B49-5458-4379-B6DD-54781ED60478}"/>
              </a:ext>
            </a:extLst>
          </p:cNvPr>
          <p:cNvSpPr>
            <a:spLocks noGrp="1"/>
          </p:cNvSpPr>
          <p:nvPr>
            <p:ph type="sldNum" sz="quarter" idx="12"/>
          </p:nvPr>
        </p:nvSpPr>
        <p:spPr/>
        <p:txBody>
          <a:bodyPr/>
          <a:lstStyle/>
          <a:p>
            <a:fld id="{2A97267F-0A6F-46D8-8CA6-810316144FBA}" type="slidenum">
              <a:rPr lang="zh-CN" altLang="en-US" smtClean="0"/>
              <a:t>‹#›</a:t>
            </a:fld>
            <a:endParaRPr lang="zh-CN" altLang="en-US"/>
          </a:p>
        </p:txBody>
      </p:sp>
    </p:spTree>
    <p:extLst>
      <p:ext uri="{BB962C8B-B14F-4D97-AF65-F5344CB8AC3E}">
        <p14:creationId xmlns:p14="http://schemas.microsoft.com/office/powerpoint/2010/main" val="708055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DD0D7E-376E-46F1-9F5E-2629299237E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52C0E38-AF21-4E35-9CC1-FC0DE82753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E75E36D-5E54-4C6C-BF11-9544AF60CA0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822E004-D9E4-44EE-9501-F347CF6C69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C77DE71-A96E-410A-AD6E-D1EA38DADA7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A26E765-0EA1-48A9-B962-CF87219DF148}"/>
              </a:ext>
            </a:extLst>
          </p:cNvPr>
          <p:cNvSpPr>
            <a:spLocks noGrp="1"/>
          </p:cNvSpPr>
          <p:nvPr>
            <p:ph type="dt" sz="half" idx="10"/>
          </p:nvPr>
        </p:nvSpPr>
        <p:spPr/>
        <p:txBody>
          <a:bodyPr/>
          <a:lstStyle/>
          <a:p>
            <a:fld id="{219A428F-A823-46F8-B9AE-5F98F7EEEDAC}" type="datetimeFigureOut">
              <a:rPr lang="zh-CN" altLang="en-US" smtClean="0"/>
              <a:t>2022/1/4</a:t>
            </a:fld>
            <a:endParaRPr lang="zh-CN" altLang="en-US"/>
          </a:p>
        </p:txBody>
      </p:sp>
      <p:sp>
        <p:nvSpPr>
          <p:cNvPr id="8" name="页脚占位符 7">
            <a:extLst>
              <a:ext uri="{FF2B5EF4-FFF2-40B4-BE49-F238E27FC236}">
                <a16:creationId xmlns:a16="http://schemas.microsoft.com/office/drawing/2014/main" id="{F025F650-EB45-4B91-8790-3E308924436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24324E6-ECE3-491C-97A4-48458276A2E5}"/>
              </a:ext>
            </a:extLst>
          </p:cNvPr>
          <p:cNvSpPr>
            <a:spLocks noGrp="1"/>
          </p:cNvSpPr>
          <p:nvPr>
            <p:ph type="sldNum" sz="quarter" idx="12"/>
          </p:nvPr>
        </p:nvSpPr>
        <p:spPr/>
        <p:txBody>
          <a:bodyPr/>
          <a:lstStyle/>
          <a:p>
            <a:fld id="{2A97267F-0A6F-46D8-8CA6-810316144FBA}" type="slidenum">
              <a:rPr lang="zh-CN" altLang="en-US" smtClean="0"/>
              <a:t>‹#›</a:t>
            </a:fld>
            <a:endParaRPr lang="zh-CN" altLang="en-US"/>
          </a:p>
        </p:txBody>
      </p:sp>
    </p:spTree>
    <p:extLst>
      <p:ext uri="{BB962C8B-B14F-4D97-AF65-F5344CB8AC3E}">
        <p14:creationId xmlns:p14="http://schemas.microsoft.com/office/powerpoint/2010/main" val="1612042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0BE4AF-3F8C-4546-A222-112C3F5C5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8D0AE35-AE99-4F91-ACDF-D56F8A27182E}"/>
              </a:ext>
            </a:extLst>
          </p:cNvPr>
          <p:cNvSpPr>
            <a:spLocks noGrp="1"/>
          </p:cNvSpPr>
          <p:nvPr>
            <p:ph type="dt" sz="half" idx="10"/>
          </p:nvPr>
        </p:nvSpPr>
        <p:spPr/>
        <p:txBody>
          <a:bodyPr/>
          <a:lstStyle/>
          <a:p>
            <a:fld id="{219A428F-A823-46F8-B9AE-5F98F7EEEDAC}" type="datetimeFigureOut">
              <a:rPr lang="zh-CN" altLang="en-US" smtClean="0"/>
              <a:t>2022/1/4</a:t>
            </a:fld>
            <a:endParaRPr lang="zh-CN" altLang="en-US"/>
          </a:p>
        </p:txBody>
      </p:sp>
      <p:sp>
        <p:nvSpPr>
          <p:cNvPr id="4" name="页脚占位符 3">
            <a:extLst>
              <a:ext uri="{FF2B5EF4-FFF2-40B4-BE49-F238E27FC236}">
                <a16:creationId xmlns:a16="http://schemas.microsoft.com/office/drawing/2014/main" id="{D827823A-9D62-441E-81D6-1F4F47EFCB9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7CF62C2-FC48-4F90-930A-D171C9726CAF}"/>
              </a:ext>
            </a:extLst>
          </p:cNvPr>
          <p:cNvSpPr>
            <a:spLocks noGrp="1"/>
          </p:cNvSpPr>
          <p:nvPr>
            <p:ph type="sldNum" sz="quarter" idx="12"/>
          </p:nvPr>
        </p:nvSpPr>
        <p:spPr/>
        <p:txBody>
          <a:bodyPr/>
          <a:lstStyle/>
          <a:p>
            <a:fld id="{2A97267F-0A6F-46D8-8CA6-810316144FBA}" type="slidenum">
              <a:rPr lang="zh-CN" altLang="en-US" smtClean="0"/>
              <a:t>‹#›</a:t>
            </a:fld>
            <a:endParaRPr lang="zh-CN" altLang="en-US"/>
          </a:p>
        </p:txBody>
      </p:sp>
    </p:spTree>
    <p:extLst>
      <p:ext uri="{BB962C8B-B14F-4D97-AF65-F5344CB8AC3E}">
        <p14:creationId xmlns:p14="http://schemas.microsoft.com/office/powerpoint/2010/main" val="2557703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6C0B3B-B757-4CB7-8F32-E9493F8B03A6}"/>
              </a:ext>
            </a:extLst>
          </p:cNvPr>
          <p:cNvSpPr>
            <a:spLocks noGrp="1"/>
          </p:cNvSpPr>
          <p:nvPr>
            <p:ph type="dt" sz="half" idx="10"/>
          </p:nvPr>
        </p:nvSpPr>
        <p:spPr/>
        <p:txBody>
          <a:bodyPr/>
          <a:lstStyle/>
          <a:p>
            <a:fld id="{219A428F-A823-46F8-B9AE-5F98F7EEEDAC}" type="datetimeFigureOut">
              <a:rPr lang="zh-CN" altLang="en-US" smtClean="0"/>
              <a:t>2022/1/4</a:t>
            </a:fld>
            <a:endParaRPr lang="zh-CN" altLang="en-US"/>
          </a:p>
        </p:txBody>
      </p:sp>
      <p:sp>
        <p:nvSpPr>
          <p:cNvPr id="3" name="页脚占位符 2">
            <a:extLst>
              <a:ext uri="{FF2B5EF4-FFF2-40B4-BE49-F238E27FC236}">
                <a16:creationId xmlns:a16="http://schemas.microsoft.com/office/drawing/2014/main" id="{BD6BCD14-F97B-43E5-8733-1B8C1020C27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7780328-7232-4035-883F-C368AF48EE0D}"/>
              </a:ext>
            </a:extLst>
          </p:cNvPr>
          <p:cNvSpPr>
            <a:spLocks noGrp="1"/>
          </p:cNvSpPr>
          <p:nvPr>
            <p:ph type="sldNum" sz="quarter" idx="12"/>
          </p:nvPr>
        </p:nvSpPr>
        <p:spPr/>
        <p:txBody>
          <a:bodyPr/>
          <a:lstStyle/>
          <a:p>
            <a:fld id="{2A97267F-0A6F-46D8-8CA6-810316144FBA}" type="slidenum">
              <a:rPr lang="zh-CN" altLang="en-US" smtClean="0"/>
              <a:t>‹#›</a:t>
            </a:fld>
            <a:endParaRPr lang="zh-CN" altLang="en-US"/>
          </a:p>
        </p:txBody>
      </p:sp>
    </p:spTree>
    <p:extLst>
      <p:ext uri="{BB962C8B-B14F-4D97-AF65-F5344CB8AC3E}">
        <p14:creationId xmlns:p14="http://schemas.microsoft.com/office/powerpoint/2010/main" val="2749514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3AA625-FD26-40FD-B92E-62433E4F0BC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DC5CB-89D9-4257-9261-18B6199168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063058A-D2FF-402A-A894-54E04986A7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6D48E3-E440-4359-9B11-A52C217261B9}"/>
              </a:ext>
            </a:extLst>
          </p:cNvPr>
          <p:cNvSpPr>
            <a:spLocks noGrp="1"/>
          </p:cNvSpPr>
          <p:nvPr>
            <p:ph type="dt" sz="half" idx="10"/>
          </p:nvPr>
        </p:nvSpPr>
        <p:spPr/>
        <p:txBody>
          <a:bodyPr/>
          <a:lstStyle/>
          <a:p>
            <a:fld id="{219A428F-A823-46F8-B9AE-5F98F7EEEDAC}" type="datetimeFigureOut">
              <a:rPr lang="zh-CN" altLang="en-US" smtClean="0"/>
              <a:t>2022/1/4</a:t>
            </a:fld>
            <a:endParaRPr lang="zh-CN" altLang="en-US"/>
          </a:p>
        </p:txBody>
      </p:sp>
      <p:sp>
        <p:nvSpPr>
          <p:cNvPr id="6" name="页脚占位符 5">
            <a:extLst>
              <a:ext uri="{FF2B5EF4-FFF2-40B4-BE49-F238E27FC236}">
                <a16:creationId xmlns:a16="http://schemas.microsoft.com/office/drawing/2014/main" id="{75B5D0B4-3903-44E4-B617-586D1D000CC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C704F39-77EF-4183-90F0-4D0764B4A2BF}"/>
              </a:ext>
            </a:extLst>
          </p:cNvPr>
          <p:cNvSpPr>
            <a:spLocks noGrp="1"/>
          </p:cNvSpPr>
          <p:nvPr>
            <p:ph type="sldNum" sz="quarter" idx="12"/>
          </p:nvPr>
        </p:nvSpPr>
        <p:spPr/>
        <p:txBody>
          <a:bodyPr/>
          <a:lstStyle/>
          <a:p>
            <a:fld id="{2A97267F-0A6F-46D8-8CA6-810316144FBA}" type="slidenum">
              <a:rPr lang="zh-CN" altLang="en-US" smtClean="0"/>
              <a:t>‹#›</a:t>
            </a:fld>
            <a:endParaRPr lang="zh-CN" altLang="en-US"/>
          </a:p>
        </p:txBody>
      </p:sp>
    </p:spTree>
    <p:extLst>
      <p:ext uri="{BB962C8B-B14F-4D97-AF65-F5344CB8AC3E}">
        <p14:creationId xmlns:p14="http://schemas.microsoft.com/office/powerpoint/2010/main" val="37621784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BFAED1-C370-4EAF-831C-8B3FDCD9B86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E8AB187-FEE5-43EC-8D9E-7ED272AFA7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6A62575-A2A3-4FFD-B12B-43376875ED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7C78832-1435-49E0-8292-3CF94B51F898}"/>
              </a:ext>
            </a:extLst>
          </p:cNvPr>
          <p:cNvSpPr>
            <a:spLocks noGrp="1"/>
          </p:cNvSpPr>
          <p:nvPr>
            <p:ph type="dt" sz="half" idx="10"/>
          </p:nvPr>
        </p:nvSpPr>
        <p:spPr/>
        <p:txBody>
          <a:bodyPr/>
          <a:lstStyle/>
          <a:p>
            <a:fld id="{219A428F-A823-46F8-B9AE-5F98F7EEEDAC}" type="datetimeFigureOut">
              <a:rPr lang="zh-CN" altLang="en-US" smtClean="0"/>
              <a:t>2022/1/4</a:t>
            </a:fld>
            <a:endParaRPr lang="zh-CN" altLang="en-US"/>
          </a:p>
        </p:txBody>
      </p:sp>
      <p:sp>
        <p:nvSpPr>
          <p:cNvPr id="6" name="页脚占位符 5">
            <a:extLst>
              <a:ext uri="{FF2B5EF4-FFF2-40B4-BE49-F238E27FC236}">
                <a16:creationId xmlns:a16="http://schemas.microsoft.com/office/drawing/2014/main" id="{86520EC5-CC9E-4D33-A28A-12DAD6507C1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20885CB-BF5B-404F-A4AF-DD45FE51EF32}"/>
              </a:ext>
            </a:extLst>
          </p:cNvPr>
          <p:cNvSpPr>
            <a:spLocks noGrp="1"/>
          </p:cNvSpPr>
          <p:nvPr>
            <p:ph type="sldNum" sz="quarter" idx="12"/>
          </p:nvPr>
        </p:nvSpPr>
        <p:spPr/>
        <p:txBody>
          <a:bodyPr/>
          <a:lstStyle/>
          <a:p>
            <a:fld id="{2A97267F-0A6F-46D8-8CA6-810316144FBA}" type="slidenum">
              <a:rPr lang="zh-CN" altLang="en-US" smtClean="0"/>
              <a:t>‹#›</a:t>
            </a:fld>
            <a:endParaRPr lang="zh-CN" altLang="en-US"/>
          </a:p>
        </p:txBody>
      </p:sp>
    </p:spTree>
    <p:extLst>
      <p:ext uri="{BB962C8B-B14F-4D97-AF65-F5344CB8AC3E}">
        <p14:creationId xmlns:p14="http://schemas.microsoft.com/office/powerpoint/2010/main" val="30025631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97595D0-C827-421D-B3EB-52BE23CBC2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1C2206B-6ECD-4918-8909-B12D2BBD62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080EBD6-D44D-4309-A8E0-4DEE492690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9A428F-A823-46F8-B9AE-5F98F7EEEDAC}" type="datetimeFigureOut">
              <a:rPr lang="zh-CN" altLang="en-US" smtClean="0"/>
              <a:t>2022/1/4</a:t>
            </a:fld>
            <a:endParaRPr lang="zh-CN" altLang="en-US"/>
          </a:p>
        </p:txBody>
      </p:sp>
      <p:sp>
        <p:nvSpPr>
          <p:cNvPr id="5" name="页脚占位符 4">
            <a:extLst>
              <a:ext uri="{FF2B5EF4-FFF2-40B4-BE49-F238E27FC236}">
                <a16:creationId xmlns:a16="http://schemas.microsoft.com/office/drawing/2014/main" id="{57792A7E-2849-437A-9BD2-94E0B9D664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C491E90-C68D-4A98-AFB8-84EAEE506F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97267F-0A6F-46D8-8CA6-810316144FBA}" type="slidenum">
              <a:rPr lang="zh-CN" altLang="en-US" smtClean="0"/>
              <a:t>‹#›</a:t>
            </a:fld>
            <a:endParaRPr lang="zh-CN" altLang="en-US"/>
          </a:p>
        </p:txBody>
      </p:sp>
    </p:spTree>
    <p:extLst>
      <p:ext uri="{BB962C8B-B14F-4D97-AF65-F5344CB8AC3E}">
        <p14:creationId xmlns:p14="http://schemas.microsoft.com/office/powerpoint/2010/main" val="42659124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3245F62-CCC4-49E4-B95B-EA6C1E790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4F875825-977F-402C-834D-5C582AA38AF8}"/>
              </a:ext>
            </a:extLst>
          </p:cNvPr>
          <p:cNvSpPr>
            <a:spLocks noGrp="1"/>
          </p:cNvSpPr>
          <p:nvPr>
            <p:ph type="ctrTitle"/>
          </p:nvPr>
        </p:nvSpPr>
        <p:spPr>
          <a:xfrm>
            <a:off x="3807702" y="1914223"/>
            <a:ext cx="4368329" cy="1687814"/>
          </a:xfrm>
        </p:spPr>
        <p:txBody>
          <a:bodyPr vert="horz" lIns="91440" tIns="45720" rIns="91440" bIns="45720" rtlCol="0" anchor="b">
            <a:normAutofit/>
          </a:bodyPr>
          <a:lstStyle/>
          <a:p>
            <a:r>
              <a:rPr lang="en-US" altLang="zh-CN" sz="6600" b="1" kern="1200" dirty="0">
                <a:solidFill>
                  <a:schemeClr val="tx1"/>
                </a:solidFill>
                <a:latin typeface="Agency FB" panose="020B0503020202020204" pitchFamily="34" charset="0"/>
              </a:rPr>
              <a:t>Plant </a:t>
            </a:r>
            <a:r>
              <a:rPr lang="en-US" altLang="zh-CN" sz="6600" b="1" kern="1200" dirty="0" err="1">
                <a:solidFill>
                  <a:schemeClr val="tx1"/>
                </a:solidFill>
                <a:latin typeface="Agency FB" panose="020B0503020202020204" pitchFamily="34" charset="0"/>
              </a:rPr>
              <a:t>Healthify</a:t>
            </a:r>
            <a:endParaRPr lang="en-US" altLang="zh-CN" sz="6600" b="1" kern="1200" dirty="0">
              <a:solidFill>
                <a:schemeClr val="tx1"/>
              </a:solidFill>
              <a:latin typeface="Agency FB" panose="020B0503020202020204" pitchFamily="34" charset="0"/>
            </a:endParaRPr>
          </a:p>
        </p:txBody>
      </p:sp>
      <p:pic>
        <p:nvPicPr>
          <p:cNvPr id="6" name="Graphic 5">
            <a:extLst>
              <a:ext uri="{FF2B5EF4-FFF2-40B4-BE49-F238E27FC236}">
                <a16:creationId xmlns:a16="http://schemas.microsoft.com/office/drawing/2014/main" id="{B81A6E70-A901-4475-BEE5-DF491FC78D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2792557" cy="819150"/>
          </a:xfrm>
          <a:prstGeom prst="rect">
            <a:avLst/>
          </a:prstGeom>
        </p:spPr>
      </p:pic>
      <p:sp>
        <p:nvSpPr>
          <p:cNvPr id="13" name="sketch line">
            <a:extLst>
              <a:ext uri="{FF2B5EF4-FFF2-40B4-BE49-F238E27FC236}">
                <a16:creationId xmlns:a16="http://schemas.microsoft.com/office/drawing/2014/main" id="{E6C0DD6B-6AA3-448F-9B99-8386295BC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550905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本框 3">
            <a:extLst>
              <a:ext uri="{FF2B5EF4-FFF2-40B4-BE49-F238E27FC236}">
                <a16:creationId xmlns:a16="http://schemas.microsoft.com/office/drawing/2014/main" id="{D2A8B791-1F84-4084-B14C-7D938141D16A}"/>
              </a:ext>
            </a:extLst>
          </p:cNvPr>
          <p:cNvSpPr txBox="1"/>
          <p:nvPr/>
        </p:nvSpPr>
        <p:spPr>
          <a:xfrm>
            <a:off x="7301420" y="5666544"/>
            <a:ext cx="4442905" cy="400110"/>
          </a:xfrm>
          <a:prstGeom prst="rect">
            <a:avLst/>
          </a:prstGeom>
          <a:noFill/>
          <a:ln>
            <a:noFill/>
          </a:ln>
        </p:spPr>
        <p:txBody>
          <a:bodyPr wrap="square" rtlCol="0">
            <a:spAutoFit/>
          </a:bodyPr>
          <a:lstStyle/>
          <a:p>
            <a:pPr>
              <a:spcAft>
                <a:spcPts val="600"/>
              </a:spcAft>
            </a:pPr>
            <a:r>
              <a:rPr lang="en-US" altLang="zh-CN" sz="2000" dirty="0">
                <a:latin typeface="Bell MT" panose="02020503060305020303" pitchFamily="18" charset="0"/>
              </a:rPr>
              <a:t>Presenter: </a:t>
            </a:r>
            <a:r>
              <a:rPr lang="en-US" altLang="zh-CN" sz="2000" dirty="0" err="1">
                <a:latin typeface="Bell MT" panose="02020503060305020303" pitchFamily="18" charset="0"/>
              </a:rPr>
              <a:t>Abhipsa</a:t>
            </a:r>
            <a:r>
              <a:rPr lang="en-US" altLang="zh-CN" sz="2000" dirty="0">
                <a:latin typeface="Bell MT" panose="02020503060305020303" pitchFamily="18" charset="0"/>
              </a:rPr>
              <a:t>, Xiaoling, Cade(</a:t>
            </a:r>
            <a:r>
              <a:rPr lang="en-US" altLang="zh-CN" sz="2000" dirty="0" err="1">
                <a:latin typeface="Bell MT" panose="02020503060305020303" pitchFamily="18" charset="0"/>
              </a:rPr>
              <a:t>Zixu</a:t>
            </a:r>
            <a:r>
              <a:rPr lang="en-US" altLang="zh-CN" sz="2000" dirty="0">
                <a:latin typeface="Bell MT" panose="02020503060305020303" pitchFamily="18" charset="0"/>
              </a:rPr>
              <a:t>)</a:t>
            </a:r>
            <a:endParaRPr lang="zh-CN" altLang="en-US" sz="2000" dirty="0">
              <a:latin typeface="Bell MT" panose="02020503060305020303" pitchFamily="18" charset="0"/>
            </a:endParaRPr>
          </a:p>
        </p:txBody>
      </p:sp>
    </p:spTree>
    <p:extLst>
      <p:ext uri="{BB962C8B-B14F-4D97-AF65-F5344CB8AC3E}">
        <p14:creationId xmlns:p14="http://schemas.microsoft.com/office/powerpoint/2010/main" val="25447149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39E85-EE38-48A5-82EB-7D23AB518D1C}"/>
              </a:ext>
            </a:extLst>
          </p:cNvPr>
          <p:cNvSpPr txBox="1">
            <a:spLocks/>
          </p:cNvSpPr>
          <p:nvPr/>
        </p:nvSpPr>
        <p:spPr>
          <a:xfrm>
            <a:off x="171449" y="0"/>
            <a:ext cx="3615214" cy="100890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800" b="1" dirty="0">
                <a:solidFill>
                  <a:schemeClr val="tx1">
                    <a:lumMod val="50000"/>
                    <a:lumOff val="50000"/>
                  </a:schemeClr>
                </a:solidFill>
                <a:latin typeface="Agency FB" panose="020B0503020202020204" pitchFamily="34" charset="0"/>
              </a:rPr>
              <a:t>Digital Place-2</a:t>
            </a:r>
            <a:endParaRPr lang="en-US" altLang="zh-CN" sz="6000" b="1" dirty="0">
              <a:latin typeface="Agency FB" panose="020B0503020202020204" pitchFamily="34" charset="0"/>
            </a:endParaRPr>
          </a:p>
        </p:txBody>
      </p:sp>
      <p:pic>
        <p:nvPicPr>
          <p:cNvPr id="4" name="Picture 3">
            <a:extLst>
              <a:ext uri="{FF2B5EF4-FFF2-40B4-BE49-F238E27FC236}">
                <a16:creationId xmlns:a16="http://schemas.microsoft.com/office/drawing/2014/main" id="{ADF39B4B-8FCC-4BE8-889F-DFC593EFBAAB}"/>
              </a:ext>
            </a:extLst>
          </p:cNvPr>
          <p:cNvPicPr>
            <a:picLocks noChangeAspect="1"/>
          </p:cNvPicPr>
          <p:nvPr/>
        </p:nvPicPr>
        <p:blipFill rotWithShape="1">
          <a:blip r:embed="rId2">
            <a:extLst>
              <a:ext uri="{28A0092B-C50C-407E-A947-70E740481C1C}">
                <a14:useLocalDpi xmlns:a14="http://schemas.microsoft.com/office/drawing/2010/main" val="0"/>
              </a:ext>
            </a:extLst>
          </a:blip>
          <a:srcRect l="-848" t="24870" r="489" b="27542"/>
          <a:stretch/>
        </p:blipFill>
        <p:spPr>
          <a:xfrm>
            <a:off x="0" y="1008905"/>
            <a:ext cx="11782425" cy="132605"/>
          </a:xfrm>
          <a:prstGeom prst="rect">
            <a:avLst/>
          </a:prstGeom>
        </p:spPr>
      </p:pic>
      <p:sp>
        <p:nvSpPr>
          <p:cNvPr id="5" name="TextBox 4">
            <a:extLst>
              <a:ext uri="{FF2B5EF4-FFF2-40B4-BE49-F238E27FC236}">
                <a16:creationId xmlns:a16="http://schemas.microsoft.com/office/drawing/2014/main" id="{093340D1-6EA5-423F-B50E-F5E591BF1252}"/>
              </a:ext>
            </a:extLst>
          </p:cNvPr>
          <p:cNvSpPr txBox="1"/>
          <p:nvPr/>
        </p:nvSpPr>
        <p:spPr>
          <a:xfrm>
            <a:off x="492724" y="1324780"/>
            <a:ext cx="9332119" cy="4524315"/>
          </a:xfrm>
          <a:prstGeom prst="rect">
            <a:avLst/>
          </a:prstGeom>
          <a:noFill/>
        </p:spPr>
        <p:txBody>
          <a:bodyPr wrap="square" rtlCol="0">
            <a:spAutoFit/>
          </a:bodyPr>
          <a:lstStyle/>
          <a:p>
            <a:pPr marL="457200" indent="-457200">
              <a:buFont typeface="+mj-lt"/>
              <a:buAutoNum type="arabicPeriod"/>
            </a:pPr>
            <a:endParaRPr lang="en-GB" sz="2200" dirty="0">
              <a:solidFill>
                <a:schemeClr val="tx1">
                  <a:lumMod val="85000"/>
                  <a:lumOff val="15000"/>
                </a:schemeClr>
              </a:solidFill>
            </a:endParaRPr>
          </a:p>
          <a:p>
            <a:r>
              <a:rPr lang="en-GB" sz="2400" b="1" dirty="0">
                <a:solidFill>
                  <a:schemeClr val="tx1">
                    <a:lumMod val="85000"/>
                    <a:lumOff val="15000"/>
                  </a:schemeClr>
                </a:solidFill>
              </a:rPr>
              <a:t>2.   Build AR Object in Unity</a:t>
            </a:r>
          </a:p>
          <a:p>
            <a:pPr marL="457200" indent="-457200">
              <a:buFont typeface="+mj-lt"/>
              <a:buAutoNum type="arabicPeriod"/>
            </a:pPr>
            <a:endParaRPr lang="en-GB" sz="2200" dirty="0">
              <a:solidFill>
                <a:schemeClr val="tx1">
                  <a:lumMod val="85000"/>
                  <a:lumOff val="15000"/>
                </a:schemeClr>
              </a:solidFill>
            </a:endParaRPr>
          </a:p>
          <a:p>
            <a:pPr marL="800100" lvl="1" indent="-342900">
              <a:buFont typeface="Courier New" panose="02070309020205020404" pitchFamily="49" charset="0"/>
              <a:buChar char="o"/>
            </a:pPr>
            <a:r>
              <a:rPr lang="en-GB" sz="2200" dirty="0">
                <a:solidFill>
                  <a:schemeClr val="tx1">
                    <a:lumMod val="85000"/>
                    <a:lumOff val="15000"/>
                  </a:schemeClr>
                </a:solidFill>
              </a:rPr>
              <a:t>Good habit to create new folder to manage your files</a:t>
            </a:r>
          </a:p>
          <a:p>
            <a:pPr lvl="1"/>
            <a:endParaRPr lang="en-GB" sz="2200" dirty="0">
              <a:solidFill>
                <a:schemeClr val="tx1">
                  <a:lumMod val="85000"/>
                  <a:lumOff val="15000"/>
                </a:schemeClr>
              </a:solidFill>
            </a:endParaRPr>
          </a:p>
          <a:p>
            <a:pPr marL="800100" lvl="1" indent="-342900">
              <a:buFont typeface="Courier New" panose="02070309020205020404" pitchFamily="49" charset="0"/>
              <a:buChar char="o"/>
            </a:pPr>
            <a:r>
              <a:rPr lang="en-GB" sz="2200" dirty="0">
                <a:solidFill>
                  <a:schemeClr val="tx1">
                    <a:lumMod val="85000"/>
                    <a:lumOff val="15000"/>
                  </a:schemeClr>
                </a:solidFill>
              </a:rPr>
              <a:t>3D model need to use external materials (legacy)</a:t>
            </a:r>
          </a:p>
          <a:p>
            <a:pPr lvl="1"/>
            <a:endParaRPr lang="en-GB" sz="2200" dirty="0">
              <a:solidFill>
                <a:schemeClr val="tx1">
                  <a:lumMod val="85000"/>
                  <a:lumOff val="15000"/>
                </a:schemeClr>
              </a:solidFill>
            </a:endParaRPr>
          </a:p>
          <a:p>
            <a:pPr marL="800100" lvl="1" indent="-342900">
              <a:buFont typeface="Courier New" panose="02070309020205020404" pitchFamily="49" charset="0"/>
              <a:buChar char="o"/>
            </a:pPr>
            <a:r>
              <a:rPr lang="en-GB" sz="2200" dirty="0">
                <a:solidFill>
                  <a:schemeClr val="tx1">
                    <a:lumMod val="85000"/>
                    <a:lumOff val="15000"/>
                  </a:schemeClr>
                </a:solidFill>
              </a:rPr>
              <a:t>Create a prefab for 3D model in the scenes</a:t>
            </a:r>
          </a:p>
          <a:p>
            <a:pPr marL="1257300" lvl="2" indent="-342900">
              <a:buFont typeface="Arial" panose="020B0604020202020204" pitchFamily="34" charset="0"/>
              <a:buChar char="•"/>
            </a:pPr>
            <a:r>
              <a:rPr lang="en-GB" sz="2200" dirty="0">
                <a:solidFill>
                  <a:schemeClr val="tx1">
                    <a:lumMod val="85000"/>
                    <a:lumOff val="15000"/>
                  </a:schemeClr>
                </a:solidFill>
              </a:rPr>
              <a:t>Edit in prefab model not in the scenes</a:t>
            </a:r>
          </a:p>
          <a:p>
            <a:pPr marL="1257300" lvl="2" indent="-342900">
              <a:buFont typeface="Arial" panose="020B0604020202020204" pitchFamily="34" charset="0"/>
              <a:buChar char="•"/>
            </a:pPr>
            <a:r>
              <a:rPr lang="en-GB" sz="2200" dirty="0">
                <a:solidFill>
                  <a:schemeClr val="tx1">
                    <a:lumMod val="85000"/>
                    <a:lumOff val="15000"/>
                  </a:schemeClr>
                </a:solidFill>
              </a:rPr>
              <a:t>Add canvas and </a:t>
            </a:r>
            <a:r>
              <a:rPr lang="en-GB" sz="2200" dirty="0" err="1">
                <a:solidFill>
                  <a:schemeClr val="tx1">
                    <a:lumMod val="85000"/>
                    <a:lumOff val="15000"/>
                  </a:schemeClr>
                </a:solidFill>
              </a:rPr>
              <a:t>TextmeshPro</a:t>
            </a:r>
            <a:r>
              <a:rPr lang="en-GB" sz="2200" dirty="0">
                <a:solidFill>
                  <a:schemeClr val="tx1">
                    <a:lumMod val="85000"/>
                    <a:lumOff val="15000"/>
                  </a:schemeClr>
                </a:solidFill>
              </a:rPr>
              <a:t> UI to show the data</a:t>
            </a:r>
          </a:p>
          <a:p>
            <a:pPr marL="1257300" lvl="2" indent="-342900">
              <a:buFont typeface="Arial" panose="020B0604020202020204" pitchFamily="34" charset="0"/>
              <a:buChar char="•"/>
            </a:pPr>
            <a:endParaRPr lang="en-GB" sz="2200" dirty="0">
              <a:solidFill>
                <a:schemeClr val="tx1">
                  <a:lumMod val="85000"/>
                  <a:lumOff val="15000"/>
                </a:schemeClr>
              </a:solidFill>
            </a:endParaRPr>
          </a:p>
          <a:p>
            <a:pPr lvl="2"/>
            <a:endParaRPr lang="en-GB" sz="2200" dirty="0">
              <a:solidFill>
                <a:schemeClr val="tx1">
                  <a:lumMod val="85000"/>
                  <a:lumOff val="15000"/>
                </a:schemeClr>
              </a:solidFill>
            </a:endParaRPr>
          </a:p>
          <a:p>
            <a:endParaRPr lang="en-GB" sz="2200" dirty="0">
              <a:solidFill>
                <a:schemeClr val="tx1">
                  <a:lumMod val="85000"/>
                  <a:lumOff val="15000"/>
                </a:schemeClr>
              </a:solidFill>
            </a:endParaRPr>
          </a:p>
        </p:txBody>
      </p:sp>
    </p:spTree>
    <p:extLst>
      <p:ext uri="{BB962C8B-B14F-4D97-AF65-F5344CB8AC3E}">
        <p14:creationId xmlns:p14="http://schemas.microsoft.com/office/powerpoint/2010/main" val="31578566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39E85-EE38-48A5-82EB-7D23AB518D1C}"/>
              </a:ext>
            </a:extLst>
          </p:cNvPr>
          <p:cNvSpPr txBox="1">
            <a:spLocks/>
          </p:cNvSpPr>
          <p:nvPr/>
        </p:nvSpPr>
        <p:spPr>
          <a:xfrm>
            <a:off x="171449" y="0"/>
            <a:ext cx="3615214" cy="100890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800" b="1" dirty="0">
                <a:solidFill>
                  <a:schemeClr val="tx1">
                    <a:lumMod val="50000"/>
                    <a:lumOff val="50000"/>
                  </a:schemeClr>
                </a:solidFill>
                <a:latin typeface="Agency FB" panose="020B0503020202020204" pitchFamily="34" charset="0"/>
              </a:rPr>
              <a:t>Digital Place-2</a:t>
            </a:r>
            <a:endParaRPr lang="en-US" altLang="zh-CN" sz="6000" b="1" dirty="0">
              <a:latin typeface="Agency FB" panose="020B0503020202020204" pitchFamily="34" charset="0"/>
            </a:endParaRPr>
          </a:p>
        </p:txBody>
      </p:sp>
      <p:pic>
        <p:nvPicPr>
          <p:cNvPr id="4" name="Picture 3">
            <a:extLst>
              <a:ext uri="{FF2B5EF4-FFF2-40B4-BE49-F238E27FC236}">
                <a16:creationId xmlns:a16="http://schemas.microsoft.com/office/drawing/2014/main" id="{ADF39B4B-8FCC-4BE8-889F-DFC593EFBAAB}"/>
              </a:ext>
            </a:extLst>
          </p:cNvPr>
          <p:cNvPicPr>
            <a:picLocks noChangeAspect="1"/>
          </p:cNvPicPr>
          <p:nvPr/>
        </p:nvPicPr>
        <p:blipFill rotWithShape="1">
          <a:blip r:embed="rId2">
            <a:extLst>
              <a:ext uri="{28A0092B-C50C-407E-A947-70E740481C1C}">
                <a14:useLocalDpi xmlns:a14="http://schemas.microsoft.com/office/drawing/2010/main" val="0"/>
              </a:ext>
            </a:extLst>
          </a:blip>
          <a:srcRect l="-848" t="24870" r="489" b="27542"/>
          <a:stretch/>
        </p:blipFill>
        <p:spPr>
          <a:xfrm>
            <a:off x="0" y="1008905"/>
            <a:ext cx="11782425" cy="132605"/>
          </a:xfrm>
          <a:prstGeom prst="rect">
            <a:avLst/>
          </a:prstGeom>
        </p:spPr>
      </p:pic>
      <p:sp>
        <p:nvSpPr>
          <p:cNvPr id="5" name="TextBox 4">
            <a:extLst>
              <a:ext uri="{FF2B5EF4-FFF2-40B4-BE49-F238E27FC236}">
                <a16:creationId xmlns:a16="http://schemas.microsoft.com/office/drawing/2014/main" id="{093340D1-6EA5-423F-B50E-F5E591BF1252}"/>
              </a:ext>
            </a:extLst>
          </p:cNvPr>
          <p:cNvSpPr txBox="1"/>
          <p:nvPr/>
        </p:nvSpPr>
        <p:spPr>
          <a:xfrm>
            <a:off x="669067" y="1915637"/>
            <a:ext cx="9224963" cy="2123658"/>
          </a:xfrm>
          <a:prstGeom prst="rect">
            <a:avLst/>
          </a:prstGeom>
          <a:noFill/>
        </p:spPr>
        <p:txBody>
          <a:bodyPr wrap="square" rtlCol="0">
            <a:spAutoFit/>
          </a:bodyPr>
          <a:lstStyle/>
          <a:p>
            <a:endParaRPr lang="en-GB" sz="2200" dirty="0">
              <a:solidFill>
                <a:schemeClr val="tx1">
                  <a:lumMod val="85000"/>
                  <a:lumOff val="15000"/>
                </a:schemeClr>
              </a:solidFill>
            </a:endParaRPr>
          </a:p>
          <a:p>
            <a:pPr marL="342900" indent="-342900">
              <a:buFont typeface="等线" panose="02010600030101010101" pitchFamily="2" charset="-122"/>
              <a:buChar char="△"/>
            </a:pPr>
            <a:r>
              <a:rPr lang="en-GB" sz="2200" b="1" dirty="0">
                <a:solidFill>
                  <a:schemeClr val="tx1">
                    <a:lumMod val="85000"/>
                    <a:lumOff val="15000"/>
                  </a:schemeClr>
                </a:solidFill>
              </a:rPr>
              <a:t>Challenge:</a:t>
            </a:r>
          </a:p>
          <a:p>
            <a:pPr marL="800100" lvl="1" indent="-342900">
              <a:buFont typeface="Courier New" panose="02070309020205020404" pitchFamily="49" charset="0"/>
              <a:buChar char="o"/>
            </a:pPr>
            <a:r>
              <a:rPr lang="en-GB" sz="2200" dirty="0">
                <a:solidFill>
                  <a:schemeClr val="tx1">
                    <a:lumMod val="85000"/>
                    <a:lumOff val="15000"/>
                  </a:schemeClr>
                </a:solidFill>
              </a:rPr>
              <a:t>Align the canvas to the gauge (solution: using world space mode)</a:t>
            </a:r>
          </a:p>
          <a:p>
            <a:pPr lvl="1"/>
            <a:endParaRPr lang="en-GB" sz="2200" dirty="0">
              <a:solidFill>
                <a:schemeClr val="tx1">
                  <a:lumMod val="85000"/>
                  <a:lumOff val="15000"/>
                </a:schemeClr>
              </a:solidFill>
            </a:endParaRPr>
          </a:p>
          <a:p>
            <a:pPr marL="800100" lvl="1" indent="-342900">
              <a:buFont typeface="Courier New" panose="02070309020205020404" pitchFamily="49" charset="0"/>
              <a:buChar char="o"/>
            </a:pPr>
            <a:r>
              <a:rPr lang="en-GB" sz="2200" dirty="0">
                <a:solidFill>
                  <a:schemeClr val="tx1">
                    <a:lumMod val="85000"/>
                    <a:lumOff val="15000"/>
                  </a:schemeClr>
                </a:solidFill>
              </a:rPr>
              <a:t>Using </a:t>
            </a:r>
            <a:r>
              <a:rPr lang="en-GB" sz="2200" dirty="0" err="1">
                <a:solidFill>
                  <a:schemeClr val="tx1">
                    <a:lumMod val="85000"/>
                    <a:lumOff val="15000"/>
                  </a:schemeClr>
                </a:solidFill>
              </a:rPr>
              <a:t>TextmeshPro</a:t>
            </a:r>
            <a:r>
              <a:rPr lang="en-GB" sz="2200" dirty="0">
                <a:solidFill>
                  <a:schemeClr val="tx1">
                    <a:lumMod val="85000"/>
                    <a:lumOff val="15000"/>
                  </a:schemeClr>
                </a:solidFill>
              </a:rPr>
              <a:t> in 3D object cannot change the text to real data (remember to use that in UI)</a:t>
            </a:r>
          </a:p>
        </p:txBody>
      </p:sp>
    </p:spTree>
    <p:extLst>
      <p:ext uri="{BB962C8B-B14F-4D97-AF65-F5344CB8AC3E}">
        <p14:creationId xmlns:p14="http://schemas.microsoft.com/office/powerpoint/2010/main" val="2609006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39E85-EE38-48A5-82EB-7D23AB518D1C}"/>
              </a:ext>
            </a:extLst>
          </p:cNvPr>
          <p:cNvSpPr txBox="1">
            <a:spLocks/>
          </p:cNvSpPr>
          <p:nvPr/>
        </p:nvSpPr>
        <p:spPr>
          <a:xfrm>
            <a:off x="171449" y="0"/>
            <a:ext cx="3615214" cy="100890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800" b="1" dirty="0">
                <a:solidFill>
                  <a:schemeClr val="tx1">
                    <a:lumMod val="50000"/>
                    <a:lumOff val="50000"/>
                  </a:schemeClr>
                </a:solidFill>
                <a:latin typeface="Agency FB" panose="020B0503020202020204" pitchFamily="34" charset="0"/>
              </a:rPr>
              <a:t>Digital Place-3</a:t>
            </a:r>
            <a:endParaRPr lang="en-US" altLang="zh-CN" sz="6000" b="1" dirty="0">
              <a:latin typeface="Agency FB" panose="020B0503020202020204" pitchFamily="34" charset="0"/>
            </a:endParaRPr>
          </a:p>
        </p:txBody>
      </p:sp>
      <p:pic>
        <p:nvPicPr>
          <p:cNvPr id="4" name="Picture 3">
            <a:extLst>
              <a:ext uri="{FF2B5EF4-FFF2-40B4-BE49-F238E27FC236}">
                <a16:creationId xmlns:a16="http://schemas.microsoft.com/office/drawing/2014/main" id="{ADF39B4B-8FCC-4BE8-889F-DFC593EFBAAB}"/>
              </a:ext>
            </a:extLst>
          </p:cNvPr>
          <p:cNvPicPr>
            <a:picLocks noChangeAspect="1"/>
          </p:cNvPicPr>
          <p:nvPr/>
        </p:nvPicPr>
        <p:blipFill rotWithShape="1">
          <a:blip r:embed="rId2">
            <a:extLst>
              <a:ext uri="{28A0092B-C50C-407E-A947-70E740481C1C}">
                <a14:useLocalDpi xmlns:a14="http://schemas.microsoft.com/office/drawing/2010/main" val="0"/>
              </a:ext>
            </a:extLst>
          </a:blip>
          <a:srcRect l="-848" t="24870" r="489" b="27542"/>
          <a:stretch/>
        </p:blipFill>
        <p:spPr>
          <a:xfrm>
            <a:off x="0" y="1008905"/>
            <a:ext cx="11782425" cy="132605"/>
          </a:xfrm>
          <a:prstGeom prst="rect">
            <a:avLst/>
          </a:prstGeom>
        </p:spPr>
      </p:pic>
      <p:sp>
        <p:nvSpPr>
          <p:cNvPr id="5" name="TextBox 4">
            <a:extLst>
              <a:ext uri="{FF2B5EF4-FFF2-40B4-BE49-F238E27FC236}">
                <a16:creationId xmlns:a16="http://schemas.microsoft.com/office/drawing/2014/main" id="{093340D1-6EA5-423F-B50E-F5E591BF1252}"/>
              </a:ext>
            </a:extLst>
          </p:cNvPr>
          <p:cNvSpPr txBox="1"/>
          <p:nvPr/>
        </p:nvSpPr>
        <p:spPr>
          <a:xfrm>
            <a:off x="421931" y="1577315"/>
            <a:ext cx="9615488" cy="3539430"/>
          </a:xfrm>
          <a:prstGeom prst="rect">
            <a:avLst/>
          </a:prstGeom>
          <a:noFill/>
        </p:spPr>
        <p:txBody>
          <a:bodyPr wrap="square" rtlCol="0">
            <a:spAutoFit/>
          </a:bodyPr>
          <a:lstStyle/>
          <a:p>
            <a:pPr marL="457200" indent="-457200">
              <a:buFont typeface="+mj-lt"/>
              <a:buAutoNum type="arabicPeriod"/>
            </a:pPr>
            <a:endParaRPr lang="en-GB" sz="2200" dirty="0">
              <a:solidFill>
                <a:schemeClr val="tx1">
                  <a:lumMod val="85000"/>
                  <a:lumOff val="15000"/>
                </a:schemeClr>
              </a:solidFill>
            </a:endParaRPr>
          </a:p>
          <a:p>
            <a:pPr marL="457200" indent="-457200">
              <a:buAutoNum type="arabicPeriod" startAt="3"/>
            </a:pPr>
            <a:r>
              <a:rPr lang="en-GB" sz="2400" b="1" dirty="0">
                <a:solidFill>
                  <a:schemeClr val="tx1">
                    <a:lumMod val="85000"/>
                    <a:lumOff val="15000"/>
                  </a:schemeClr>
                </a:solidFill>
              </a:rPr>
              <a:t>Create and add markers</a:t>
            </a:r>
          </a:p>
          <a:p>
            <a:pPr marL="457200" indent="-457200">
              <a:buAutoNum type="arabicPeriod" startAt="3"/>
            </a:pPr>
            <a:endParaRPr lang="en-GB" sz="2400" b="1" dirty="0">
              <a:solidFill>
                <a:schemeClr val="tx1">
                  <a:lumMod val="85000"/>
                  <a:lumOff val="15000"/>
                </a:schemeClr>
              </a:solidFill>
            </a:endParaRPr>
          </a:p>
          <a:p>
            <a:r>
              <a:rPr lang="en-GB" sz="2200" dirty="0">
                <a:solidFill>
                  <a:schemeClr val="tx1">
                    <a:lumMod val="85000"/>
                    <a:lumOff val="15000"/>
                  </a:schemeClr>
                </a:solidFill>
              </a:rPr>
              <a:t>Create markers and add them to Reference Image library</a:t>
            </a:r>
          </a:p>
          <a:p>
            <a:endParaRPr lang="en-GB" sz="2200" dirty="0">
              <a:solidFill>
                <a:schemeClr val="tx1">
                  <a:lumMod val="85000"/>
                  <a:lumOff val="15000"/>
                </a:schemeClr>
              </a:solidFill>
            </a:endParaRPr>
          </a:p>
          <a:p>
            <a:r>
              <a:rPr lang="en-GB" sz="2200" dirty="0">
                <a:solidFill>
                  <a:schemeClr val="tx1">
                    <a:lumMod val="85000"/>
                    <a:lumOff val="15000"/>
                  </a:schemeClr>
                </a:solidFill>
              </a:rPr>
              <a:t>Recognise the markers from </a:t>
            </a:r>
            <a:r>
              <a:rPr lang="en-GB" sz="2200" dirty="0" err="1">
                <a:solidFill>
                  <a:schemeClr val="tx1">
                    <a:lumMod val="85000"/>
                    <a:lumOff val="15000"/>
                  </a:schemeClr>
                </a:solidFill>
              </a:rPr>
              <a:t>AIImgRecognition.cs</a:t>
            </a:r>
            <a:endParaRPr lang="en-GB" sz="2200" dirty="0">
              <a:solidFill>
                <a:schemeClr val="tx1">
                  <a:lumMod val="85000"/>
                  <a:lumOff val="15000"/>
                </a:schemeClr>
              </a:solidFill>
            </a:endParaRPr>
          </a:p>
          <a:p>
            <a:endParaRPr lang="en-GB" sz="2200" dirty="0">
              <a:solidFill>
                <a:schemeClr val="tx1">
                  <a:lumMod val="85000"/>
                  <a:lumOff val="15000"/>
                </a:schemeClr>
              </a:solidFill>
            </a:endParaRPr>
          </a:p>
          <a:p>
            <a:pPr marL="342900" indent="-342900">
              <a:buFont typeface="等线" panose="02010600030101010101" pitchFamily="2" charset="-122"/>
              <a:buChar char="△"/>
            </a:pPr>
            <a:r>
              <a:rPr lang="en-GB" sz="2200" b="1" dirty="0">
                <a:solidFill>
                  <a:schemeClr val="tx1">
                    <a:lumMod val="85000"/>
                    <a:lumOff val="15000"/>
                  </a:schemeClr>
                </a:solidFill>
              </a:rPr>
              <a:t>Challenge:</a:t>
            </a:r>
          </a:p>
          <a:p>
            <a:br>
              <a:rPr lang="en-US" sz="2200" dirty="0">
                <a:solidFill>
                  <a:schemeClr val="tx1">
                    <a:lumMod val="85000"/>
                    <a:lumOff val="15000"/>
                  </a:schemeClr>
                </a:solidFill>
              </a:rPr>
            </a:br>
            <a:r>
              <a:rPr lang="en-US" sz="2200" dirty="0">
                <a:solidFill>
                  <a:schemeClr val="tx1">
                    <a:lumMod val="85000"/>
                    <a:lumOff val="15000"/>
                  </a:schemeClr>
                </a:solidFill>
              </a:rPr>
              <a:t>. how to get data from 3 sub topics for a single AR object?</a:t>
            </a:r>
            <a:endParaRPr lang="en-GB" sz="2200" dirty="0">
              <a:solidFill>
                <a:schemeClr val="tx1">
                  <a:lumMod val="85000"/>
                  <a:lumOff val="15000"/>
                </a:schemeClr>
              </a:solidFill>
            </a:endParaRPr>
          </a:p>
        </p:txBody>
      </p:sp>
    </p:spTree>
    <p:extLst>
      <p:ext uri="{BB962C8B-B14F-4D97-AF65-F5344CB8AC3E}">
        <p14:creationId xmlns:p14="http://schemas.microsoft.com/office/powerpoint/2010/main" val="3055179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39E85-EE38-48A5-82EB-7D23AB518D1C}"/>
              </a:ext>
            </a:extLst>
          </p:cNvPr>
          <p:cNvSpPr txBox="1">
            <a:spLocks/>
          </p:cNvSpPr>
          <p:nvPr/>
        </p:nvSpPr>
        <p:spPr>
          <a:xfrm>
            <a:off x="171449" y="0"/>
            <a:ext cx="3615214" cy="100890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800" b="1" dirty="0">
                <a:solidFill>
                  <a:schemeClr val="tx1">
                    <a:lumMod val="50000"/>
                    <a:lumOff val="50000"/>
                  </a:schemeClr>
                </a:solidFill>
                <a:latin typeface="Agency FB" panose="020B0503020202020204" pitchFamily="34" charset="0"/>
              </a:rPr>
              <a:t>Digital Place-4</a:t>
            </a:r>
            <a:endParaRPr lang="en-US" altLang="zh-CN" sz="6000" b="1" dirty="0">
              <a:latin typeface="Agency FB" panose="020B0503020202020204" pitchFamily="34" charset="0"/>
            </a:endParaRPr>
          </a:p>
        </p:txBody>
      </p:sp>
      <p:pic>
        <p:nvPicPr>
          <p:cNvPr id="4" name="Picture 3">
            <a:extLst>
              <a:ext uri="{FF2B5EF4-FFF2-40B4-BE49-F238E27FC236}">
                <a16:creationId xmlns:a16="http://schemas.microsoft.com/office/drawing/2014/main" id="{ADF39B4B-8FCC-4BE8-889F-DFC593EFBAAB}"/>
              </a:ext>
            </a:extLst>
          </p:cNvPr>
          <p:cNvPicPr>
            <a:picLocks noChangeAspect="1"/>
          </p:cNvPicPr>
          <p:nvPr/>
        </p:nvPicPr>
        <p:blipFill rotWithShape="1">
          <a:blip r:embed="rId3">
            <a:extLst>
              <a:ext uri="{28A0092B-C50C-407E-A947-70E740481C1C}">
                <a14:useLocalDpi xmlns:a14="http://schemas.microsoft.com/office/drawing/2010/main" val="0"/>
              </a:ext>
            </a:extLst>
          </a:blip>
          <a:srcRect l="-848" t="24870" r="489" b="27542"/>
          <a:stretch/>
        </p:blipFill>
        <p:spPr>
          <a:xfrm>
            <a:off x="0" y="1008905"/>
            <a:ext cx="11782425" cy="132605"/>
          </a:xfrm>
          <a:prstGeom prst="rect">
            <a:avLst/>
          </a:prstGeom>
        </p:spPr>
      </p:pic>
      <p:sp>
        <p:nvSpPr>
          <p:cNvPr id="5" name="TextBox 4">
            <a:extLst>
              <a:ext uri="{FF2B5EF4-FFF2-40B4-BE49-F238E27FC236}">
                <a16:creationId xmlns:a16="http://schemas.microsoft.com/office/drawing/2014/main" id="{093340D1-6EA5-423F-B50E-F5E591BF1252}"/>
              </a:ext>
            </a:extLst>
          </p:cNvPr>
          <p:cNvSpPr txBox="1"/>
          <p:nvPr/>
        </p:nvSpPr>
        <p:spPr>
          <a:xfrm>
            <a:off x="421931" y="1577315"/>
            <a:ext cx="9615488" cy="3847207"/>
          </a:xfrm>
          <a:prstGeom prst="rect">
            <a:avLst/>
          </a:prstGeom>
          <a:noFill/>
        </p:spPr>
        <p:txBody>
          <a:bodyPr wrap="square" rtlCol="0">
            <a:spAutoFit/>
          </a:bodyPr>
          <a:lstStyle/>
          <a:p>
            <a:pPr marL="457200" indent="-457200">
              <a:buFont typeface="+mj-lt"/>
              <a:buAutoNum type="arabicPeriod"/>
            </a:pPr>
            <a:endParaRPr lang="en-GB" sz="2200" dirty="0">
              <a:solidFill>
                <a:schemeClr val="tx1">
                  <a:lumMod val="85000"/>
                  <a:lumOff val="15000"/>
                </a:schemeClr>
              </a:solidFill>
            </a:endParaRPr>
          </a:p>
          <a:p>
            <a:r>
              <a:rPr lang="en-GB" sz="2400" dirty="0">
                <a:solidFill>
                  <a:schemeClr val="tx1">
                    <a:lumMod val="85000"/>
                    <a:lumOff val="15000"/>
                  </a:schemeClr>
                </a:solidFill>
              </a:rPr>
              <a:t>4.	Add MQTT topics</a:t>
            </a:r>
            <a:endParaRPr lang="en-GB" sz="2400" b="1" dirty="0">
              <a:solidFill>
                <a:schemeClr val="tx1">
                  <a:lumMod val="85000"/>
                  <a:lumOff val="15000"/>
                </a:schemeClr>
              </a:solidFill>
            </a:endParaRPr>
          </a:p>
          <a:p>
            <a:endParaRPr lang="en-GB" sz="2200" dirty="0">
              <a:solidFill>
                <a:schemeClr val="tx1">
                  <a:lumMod val="85000"/>
                  <a:lumOff val="15000"/>
                </a:schemeClr>
              </a:solidFill>
            </a:endParaRPr>
          </a:p>
          <a:p>
            <a:pPr marL="800100" lvl="1" indent="-342900">
              <a:buFont typeface="Courier New" panose="02070309020205020404" pitchFamily="49" charset="0"/>
              <a:buChar char="o"/>
            </a:pPr>
            <a:r>
              <a:rPr lang="en-GB" sz="2200" dirty="0">
                <a:solidFill>
                  <a:schemeClr val="tx1">
                    <a:lumMod val="85000"/>
                    <a:lumOff val="15000"/>
                  </a:schemeClr>
                </a:solidFill>
              </a:rPr>
              <a:t>MQTT controller</a:t>
            </a:r>
          </a:p>
          <a:p>
            <a:pPr marL="1257300" lvl="2" indent="-342900">
              <a:buFont typeface="Arial" panose="020B0604020202020204" pitchFamily="34" charset="0"/>
              <a:buChar char="•"/>
            </a:pPr>
            <a:r>
              <a:rPr lang="en-GB" sz="2200" dirty="0" err="1">
                <a:solidFill>
                  <a:schemeClr val="tx1">
                    <a:lumMod val="85000"/>
                    <a:lumOff val="15000"/>
                  </a:schemeClr>
                </a:solidFill>
              </a:rPr>
              <a:t>onMessageArrivedHandler</a:t>
            </a:r>
            <a:r>
              <a:rPr lang="en-GB" sz="2200" dirty="0">
                <a:solidFill>
                  <a:schemeClr val="tx1">
                    <a:lumMod val="85000"/>
                    <a:lumOff val="15000"/>
                  </a:schemeClr>
                </a:solidFill>
              </a:rPr>
              <a:t> function （string </a:t>
            </a:r>
            <a:r>
              <a:rPr lang="en-GB" sz="2200" dirty="0" err="1">
                <a:solidFill>
                  <a:schemeClr val="tx1">
                    <a:lumMod val="85000"/>
                    <a:lumOff val="15000"/>
                  </a:schemeClr>
                </a:solidFill>
              </a:rPr>
              <a:t>msg</a:t>
            </a:r>
            <a:r>
              <a:rPr lang="en-GB" sz="2200" dirty="0">
                <a:solidFill>
                  <a:schemeClr val="tx1">
                    <a:lumMod val="85000"/>
                    <a:lumOff val="15000"/>
                  </a:schemeClr>
                </a:solidFill>
              </a:rPr>
              <a:t> -&gt; </a:t>
            </a:r>
            <a:r>
              <a:rPr lang="en-GB" sz="2200" dirty="0" err="1">
                <a:solidFill>
                  <a:schemeClr val="tx1">
                    <a:lumMod val="85000"/>
                    <a:lumOff val="15000"/>
                  </a:schemeClr>
                </a:solidFill>
              </a:rPr>
              <a:t>MQTTobj</a:t>
            </a:r>
            <a:r>
              <a:rPr lang="en-GB" sz="2200" dirty="0">
                <a:solidFill>
                  <a:schemeClr val="tx1">
                    <a:lumMod val="85000"/>
                    <a:lumOff val="15000"/>
                  </a:schemeClr>
                </a:solidFill>
              </a:rPr>
              <a:t>）</a:t>
            </a:r>
          </a:p>
          <a:p>
            <a:pPr lvl="2"/>
            <a:endParaRPr lang="en-GB" sz="2200" dirty="0">
              <a:solidFill>
                <a:schemeClr val="tx1">
                  <a:lumMod val="85000"/>
                  <a:lumOff val="15000"/>
                </a:schemeClr>
              </a:solidFill>
            </a:endParaRPr>
          </a:p>
          <a:p>
            <a:pPr marL="1257300" lvl="2" indent="-342900">
              <a:buFont typeface="Arial" panose="020B0604020202020204" pitchFamily="34" charset="0"/>
              <a:buChar char="•"/>
            </a:pPr>
            <a:r>
              <a:rPr lang="en-GB" sz="2200" dirty="0">
                <a:solidFill>
                  <a:schemeClr val="tx1">
                    <a:lumMod val="85000"/>
                    <a:lumOff val="15000"/>
                  </a:schemeClr>
                </a:solidFill>
              </a:rPr>
              <a:t>This pointer to change corresponding texts of topic name and data</a:t>
            </a:r>
          </a:p>
          <a:p>
            <a:pPr marL="1257300" lvl="2" indent="-342900">
              <a:buFont typeface="Arial" panose="020B0604020202020204" pitchFamily="34" charset="0"/>
              <a:buChar char="•"/>
            </a:pPr>
            <a:endParaRPr lang="en-GB" sz="2200" dirty="0">
              <a:solidFill>
                <a:schemeClr val="tx1">
                  <a:lumMod val="85000"/>
                  <a:lumOff val="15000"/>
                </a:schemeClr>
              </a:solidFill>
            </a:endParaRPr>
          </a:p>
          <a:p>
            <a:pPr marL="342900" indent="-342900">
              <a:buFont typeface="等线" panose="02010600030101010101" pitchFamily="2" charset="-122"/>
              <a:buChar char="△"/>
            </a:pPr>
            <a:r>
              <a:rPr lang="en-GB" sz="2200" b="1" dirty="0">
                <a:solidFill>
                  <a:schemeClr val="tx1">
                    <a:lumMod val="85000"/>
                    <a:lumOff val="15000"/>
                  </a:schemeClr>
                </a:solidFill>
              </a:rPr>
              <a:t>Challenge:</a:t>
            </a:r>
          </a:p>
          <a:p>
            <a:br>
              <a:rPr lang="en-US" sz="2200" dirty="0">
                <a:solidFill>
                  <a:schemeClr val="tx1">
                    <a:lumMod val="85000"/>
                    <a:lumOff val="15000"/>
                  </a:schemeClr>
                </a:solidFill>
              </a:rPr>
            </a:br>
            <a:r>
              <a:rPr lang="en-US" sz="2200" dirty="0">
                <a:solidFill>
                  <a:schemeClr val="tx1">
                    <a:lumMod val="85000"/>
                    <a:lumOff val="15000"/>
                  </a:schemeClr>
                </a:solidFill>
              </a:rPr>
              <a:t>. how to use multiple </a:t>
            </a:r>
            <a:r>
              <a:rPr lang="en-US" sz="2200" dirty="0" err="1">
                <a:solidFill>
                  <a:schemeClr val="tx1">
                    <a:lumMod val="85000"/>
                    <a:lumOff val="15000"/>
                  </a:schemeClr>
                </a:solidFill>
              </a:rPr>
              <a:t>mqtt</a:t>
            </a:r>
            <a:r>
              <a:rPr lang="en-US" sz="2200" dirty="0">
                <a:solidFill>
                  <a:schemeClr val="tx1">
                    <a:lumMod val="85000"/>
                    <a:lumOff val="15000"/>
                  </a:schemeClr>
                </a:solidFill>
              </a:rPr>
              <a:t> topics for multiple markers.</a:t>
            </a:r>
            <a:endParaRPr lang="en-GB" sz="2200" dirty="0">
              <a:solidFill>
                <a:schemeClr val="tx1">
                  <a:lumMod val="85000"/>
                  <a:lumOff val="15000"/>
                </a:schemeClr>
              </a:solidFill>
            </a:endParaRPr>
          </a:p>
        </p:txBody>
      </p:sp>
    </p:spTree>
    <p:extLst>
      <p:ext uri="{BB962C8B-B14F-4D97-AF65-F5344CB8AC3E}">
        <p14:creationId xmlns:p14="http://schemas.microsoft.com/office/powerpoint/2010/main" val="3101647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39E85-EE38-48A5-82EB-7D23AB518D1C}"/>
              </a:ext>
            </a:extLst>
          </p:cNvPr>
          <p:cNvSpPr txBox="1">
            <a:spLocks/>
          </p:cNvSpPr>
          <p:nvPr/>
        </p:nvSpPr>
        <p:spPr>
          <a:xfrm>
            <a:off x="171449" y="0"/>
            <a:ext cx="3615214" cy="100890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800" b="1" dirty="0">
                <a:solidFill>
                  <a:schemeClr val="tx1">
                    <a:lumMod val="50000"/>
                    <a:lumOff val="50000"/>
                  </a:schemeClr>
                </a:solidFill>
                <a:latin typeface="Agency FB" panose="020B0503020202020204" pitchFamily="34" charset="0"/>
              </a:rPr>
              <a:t>Digital Place-5</a:t>
            </a:r>
            <a:endParaRPr lang="en-US" altLang="zh-CN" sz="6000" b="1" dirty="0">
              <a:latin typeface="Agency FB" panose="020B0503020202020204" pitchFamily="34" charset="0"/>
            </a:endParaRPr>
          </a:p>
        </p:txBody>
      </p:sp>
      <p:pic>
        <p:nvPicPr>
          <p:cNvPr id="4" name="Picture 3">
            <a:extLst>
              <a:ext uri="{FF2B5EF4-FFF2-40B4-BE49-F238E27FC236}">
                <a16:creationId xmlns:a16="http://schemas.microsoft.com/office/drawing/2014/main" id="{ADF39B4B-8FCC-4BE8-889F-DFC593EFBAAB}"/>
              </a:ext>
            </a:extLst>
          </p:cNvPr>
          <p:cNvPicPr>
            <a:picLocks noChangeAspect="1"/>
          </p:cNvPicPr>
          <p:nvPr/>
        </p:nvPicPr>
        <p:blipFill rotWithShape="1">
          <a:blip r:embed="rId2">
            <a:extLst>
              <a:ext uri="{28A0092B-C50C-407E-A947-70E740481C1C}">
                <a14:useLocalDpi xmlns:a14="http://schemas.microsoft.com/office/drawing/2010/main" val="0"/>
              </a:ext>
            </a:extLst>
          </a:blip>
          <a:srcRect l="-848" t="24870" r="489" b="27542"/>
          <a:stretch/>
        </p:blipFill>
        <p:spPr>
          <a:xfrm>
            <a:off x="0" y="1008905"/>
            <a:ext cx="11782425" cy="132605"/>
          </a:xfrm>
          <a:prstGeom prst="rect">
            <a:avLst/>
          </a:prstGeom>
        </p:spPr>
      </p:pic>
      <p:sp>
        <p:nvSpPr>
          <p:cNvPr id="5" name="TextBox 4">
            <a:extLst>
              <a:ext uri="{FF2B5EF4-FFF2-40B4-BE49-F238E27FC236}">
                <a16:creationId xmlns:a16="http://schemas.microsoft.com/office/drawing/2014/main" id="{093340D1-6EA5-423F-B50E-F5E591BF1252}"/>
              </a:ext>
            </a:extLst>
          </p:cNvPr>
          <p:cNvSpPr txBox="1"/>
          <p:nvPr/>
        </p:nvSpPr>
        <p:spPr>
          <a:xfrm>
            <a:off x="421931" y="1577315"/>
            <a:ext cx="9615488" cy="2492990"/>
          </a:xfrm>
          <a:prstGeom prst="rect">
            <a:avLst/>
          </a:prstGeom>
          <a:noFill/>
        </p:spPr>
        <p:txBody>
          <a:bodyPr wrap="square" rtlCol="0">
            <a:spAutoFit/>
          </a:bodyPr>
          <a:lstStyle/>
          <a:p>
            <a:pPr marL="457200" indent="-457200">
              <a:buFont typeface="+mj-lt"/>
              <a:buAutoNum type="arabicPeriod"/>
            </a:pPr>
            <a:endParaRPr lang="en-GB" sz="2200" dirty="0">
              <a:solidFill>
                <a:schemeClr val="tx1">
                  <a:lumMod val="85000"/>
                  <a:lumOff val="15000"/>
                </a:schemeClr>
              </a:solidFill>
            </a:endParaRPr>
          </a:p>
          <a:p>
            <a:r>
              <a:rPr lang="en-GB" sz="2400" dirty="0">
                <a:solidFill>
                  <a:schemeClr val="tx1">
                    <a:lumMod val="85000"/>
                    <a:lumOff val="15000"/>
                  </a:schemeClr>
                </a:solidFill>
              </a:rPr>
              <a:t>5.	Add animation</a:t>
            </a:r>
            <a:endParaRPr lang="en-GB" sz="2400" b="1" dirty="0">
              <a:solidFill>
                <a:schemeClr val="tx1">
                  <a:lumMod val="85000"/>
                  <a:lumOff val="15000"/>
                </a:schemeClr>
              </a:solidFill>
            </a:endParaRPr>
          </a:p>
          <a:p>
            <a:endParaRPr lang="en-GB" sz="2200" dirty="0">
              <a:solidFill>
                <a:schemeClr val="tx1">
                  <a:lumMod val="85000"/>
                  <a:lumOff val="15000"/>
                </a:schemeClr>
              </a:solidFill>
            </a:endParaRPr>
          </a:p>
          <a:p>
            <a:pPr marL="1257300" lvl="2" indent="-342900">
              <a:buFont typeface="Arial" panose="020B0604020202020204" pitchFamily="34" charset="0"/>
              <a:buChar char="•"/>
            </a:pPr>
            <a:r>
              <a:rPr lang="en-GB" sz="2200" dirty="0">
                <a:solidFill>
                  <a:schemeClr val="tx1">
                    <a:lumMod val="85000"/>
                    <a:lumOff val="15000"/>
                  </a:schemeClr>
                </a:solidFill>
              </a:rPr>
              <a:t>Lean selectable script</a:t>
            </a:r>
          </a:p>
          <a:p>
            <a:pPr marL="1257300" lvl="2" indent="-342900">
              <a:buFont typeface="Arial" panose="020B0604020202020204" pitchFamily="34" charset="0"/>
              <a:buChar char="•"/>
            </a:pPr>
            <a:endParaRPr lang="en-GB" sz="2200" dirty="0">
              <a:solidFill>
                <a:schemeClr val="tx1">
                  <a:lumMod val="85000"/>
                  <a:lumOff val="15000"/>
                </a:schemeClr>
              </a:solidFill>
            </a:endParaRPr>
          </a:p>
          <a:p>
            <a:pPr marL="1257300" lvl="2" indent="-342900">
              <a:buFont typeface="Arial" panose="020B0604020202020204" pitchFamily="34" charset="0"/>
              <a:buChar char="•"/>
            </a:pPr>
            <a:r>
              <a:rPr lang="en-GB" sz="2200" dirty="0">
                <a:solidFill>
                  <a:schemeClr val="tx1">
                    <a:lumMod val="85000"/>
                    <a:lumOff val="15000"/>
                  </a:schemeClr>
                </a:solidFill>
              </a:rPr>
              <a:t>Lean pitch scale</a:t>
            </a:r>
          </a:p>
          <a:p>
            <a:pPr marL="1257300" lvl="2" indent="-342900">
              <a:buFont typeface="Arial" panose="020B0604020202020204" pitchFamily="34" charset="0"/>
              <a:buChar char="•"/>
            </a:pPr>
            <a:endParaRPr lang="en-GB" sz="2200" dirty="0">
              <a:solidFill>
                <a:schemeClr val="tx1">
                  <a:lumMod val="85000"/>
                  <a:lumOff val="15000"/>
                </a:schemeClr>
              </a:solidFill>
            </a:endParaRPr>
          </a:p>
        </p:txBody>
      </p:sp>
    </p:spTree>
    <p:extLst>
      <p:ext uri="{BB962C8B-B14F-4D97-AF65-F5344CB8AC3E}">
        <p14:creationId xmlns:p14="http://schemas.microsoft.com/office/powerpoint/2010/main" val="630154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39E85-EE38-48A5-82EB-7D23AB518D1C}"/>
              </a:ext>
            </a:extLst>
          </p:cNvPr>
          <p:cNvSpPr txBox="1">
            <a:spLocks/>
          </p:cNvSpPr>
          <p:nvPr/>
        </p:nvSpPr>
        <p:spPr>
          <a:xfrm>
            <a:off x="171448" y="0"/>
            <a:ext cx="6142265" cy="100890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800" b="1" dirty="0">
                <a:solidFill>
                  <a:schemeClr val="tx1">
                    <a:lumMod val="50000"/>
                    <a:lumOff val="50000"/>
                  </a:schemeClr>
                </a:solidFill>
                <a:latin typeface="Agency FB" panose="020B0503020202020204" pitchFamily="34" charset="0"/>
              </a:rPr>
              <a:t>Future improvements </a:t>
            </a:r>
            <a:endParaRPr lang="en-US" altLang="zh-CN" sz="6000" b="1" dirty="0">
              <a:latin typeface="Agency FB" panose="020B0503020202020204" pitchFamily="34" charset="0"/>
            </a:endParaRPr>
          </a:p>
        </p:txBody>
      </p:sp>
      <p:pic>
        <p:nvPicPr>
          <p:cNvPr id="4" name="Picture 3">
            <a:extLst>
              <a:ext uri="{FF2B5EF4-FFF2-40B4-BE49-F238E27FC236}">
                <a16:creationId xmlns:a16="http://schemas.microsoft.com/office/drawing/2014/main" id="{ADF39B4B-8FCC-4BE8-889F-DFC593EFBAAB}"/>
              </a:ext>
            </a:extLst>
          </p:cNvPr>
          <p:cNvPicPr>
            <a:picLocks noChangeAspect="1"/>
          </p:cNvPicPr>
          <p:nvPr/>
        </p:nvPicPr>
        <p:blipFill rotWithShape="1">
          <a:blip r:embed="rId2">
            <a:extLst>
              <a:ext uri="{28A0092B-C50C-407E-A947-70E740481C1C}">
                <a14:useLocalDpi xmlns:a14="http://schemas.microsoft.com/office/drawing/2010/main" val="0"/>
              </a:ext>
            </a:extLst>
          </a:blip>
          <a:srcRect l="-848" t="24870" r="489" b="27542"/>
          <a:stretch/>
        </p:blipFill>
        <p:spPr>
          <a:xfrm>
            <a:off x="-66675" y="866030"/>
            <a:ext cx="11782425" cy="142875"/>
          </a:xfrm>
          <a:prstGeom prst="rect">
            <a:avLst/>
          </a:prstGeom>
        </p:spPr>
      </p:pic>
      <p:sp>
        <p:nvSpPr>
          <p:cNvPr id="5" name="TextBox 4">
            <a:extLst>
              <a:ext uri="{FF2B5EF4-FFF2-40B4-BE49-F238E27FC236}">
                <a16:creationId xmlns:a16="http://schemas.microsoft.com/office/drawing/2014/main" id="{093340D1-6EA5-423F-B50E-F5E591BF1252}"/>
              </a:ext>
            </a:extLst>
          </p:cNvPr>
          <p:cNvSpPr txBox="1"/>
          <p:nvPr/>
        </p:nvSpPr>
        <p:spPr>
          <a:xfrm>
            <a:off x="660625" y="1737918"/>
            <a:ext cx="11306175" cy="4524315"/>
          </a:xfrm>
          <a:prstGeom prst="rect">
            <a:avLst/>
          </a:prstGeom>
          <a:noFill/>
        </p:spPr>
        <p:txBody>
          <a:bodyPr wrap="square" rtlCol="0">
            <a:spAutoFit/>
          </a:bodyPr>
          <a:lstStyle/>
          <a:p>
            <a:pPr marL="285750" indent="-285750">
              <a:buFont typeface="Yu Mincho Light" panose="020B0400000000000000" pitchFamily="18" charset="-128"/>
              <a:buChar char="￭"/>
            </a:pPr>
            <a:endParaRPr lang="en-US" sz="2400" dirty="0">
              <a:solidFill>
                <a:schemeClr val="tx1">
                  <a:lumMod val="85000"/>
                  <a:lumOff val="15000"/>
                </a:schemeClr>
              </a:solidFill>
            </a:endParaRPr>
          </a:p>
          <a:p>
            <a:pPr marL="285750" indent="-285750">
              <a:buFont typeface="Yu Mincho Light" panose="020B0400000000000000" pitchFamily="18" charset="-128"/>
              <a:buChar char="￭"/>
            </a:pPr>
            <a:r>
              <a:rPr lang="en-US" sz="2400" dirty="0">
                <a:solidFill>
                  <a:schemeClr val="tx1">
                    <a:lumMod val="85000"/>
                    <a:lumOff val="15000"/>
                  </a:schemeClr>
                </a:solidFill>
              </a:rPr>
              <a:t>Adding lights to the physical dial for better visibility</a:t>
            </a:r>
          </a:p>
          <a:p>
            <a:pPr marL="285750" indent="-285750">
              <a:buFont typeface="Yu Mincho Light" panose="020B0400000000000000" pitchFamily="18" charset="-128"/>
              <a:buChar char="￭"/>
            </a:pPr>
            <a:endParaRPr lang="en-US" sz="2400" dirty="0">
              <a:solidFill>
                <a:schemeClr val="tx1">
                  <a:lumMod val="85000"/>
                  <a:lumOff val="15000"/>
                </a:schemeClr>
              </a:solidFill>
            </a:endParaRPr>
          </a:p>
          <a:p>
            <a:pPr marL="285750" indent="-285750">
              <a:buFont typeface="Yu Mincho Light" panose="020B0400000000000000" pitchFamily="18" charset="-128"/>
              <a:buChar char="￭"/>
            </a:pPr>
            <a:r>
              <a:rPr lang="en-US" sz="2400" dirty="0">
                <a:solidFill>
                  <a:schemeClr val="tx1">
                    <a:lumMod val="85000"/>
                    <a:lumOff val="15000"/>
                  </a:schemeClr>
                </a:solidFill>
              </a:rPr>
              <a:t>Add all markers at a sufficient distance on a plaque.</a:t>
            </a:r>
          </a:p>
          <a:p>
            <a:pPr marL="285750" indent="-285750">
              <a:buFont typeface="Yu Mincho Light" panose="020B0400000000000000" pitchFamily="18" charset="-128"/>
              <a:buChar char="￭"/>
            </a:pPr>
            <a:endParaRPr lang="en-US" sz="2400" dirty="0">
              <a:solidFill>
                <a:schemeClr val="tx1">
                  <a:lumMod val="85000"/>
                  <a:lumOff val="15000"/>
                </a:schemeClr>
              </a:solidFill>
            </a:endParaRPr>
          </a:p>
          <a:p>
            <a:pPr marL="285750" indent="-285750">
              <a:buFont typeface="Yu Mincho Light" panose="020B0400000000000000" pitchFamily="18" charset="-128"/>
              <a:buChar char="￭"/>
            </a:pPr>
            <a:r>
              <a:rPr lang="en-US" sz="2400" dirty="0">
                <a:solidFill>
                  <a:schemeClr val="tx1">
                    <a:lumMod val="85000"/>
                    <a:lumOff val="15000"/>
                  </a:schemeClr>
                </a:solidFill>
              </a:rPr>
              <a:t>Moving forward with the theme of extracting most critical data, the data device would check the parameters of plant monitor and show the parameters which are below threshold level for the specific plant requirements. </a:t>
            </a:r>
          </a:p>
          <a:p>
            <a:pPr marL="285750" indent="-285750">
              <a:buFont typeface="Yu Mincho Light" panose="020B0400000000000000" pitchFamily="18" charset="-128"/>
              <a:buChar char="￭"/>
            </a:pPr>
            <a:endParaRPr lang="en-US" sz="2400" dirty="0">
              <a:solidFill>
                <a:schemeClr val="tx1">
                  <a:lumMod val="85000"/>
                  <a:lumOff val="15000"/>
                </a:schemeClr>
              </a:solidFill>
            </a:endParaRPr>
          </a:p>
          <a:p>
            <a:pPr marL="285750" indent="-285750">
              <a:buFont typeface="Yu Mincho Light" panose="020B0400000000000000" pitchFamily="18" charset="-128"/>
              <a:buChar char="￭"/>
            </a:pPr>
            <a:r>
              <a:rPr lang="en-US" sz="2400" dirty="0">
                <a:solidFill>
                  <a:schemeClr val="tx1">
                    <a:lumMod val="85000"/>
                    <a:lumOff val="15000"/>
                  </a:schemeClr>
                </a:solidFill>
              </a:rPr>
              <a:t>Think about reducing the wait time of MQTT data for the first time after connection for the physical and digital gauge.</a:t>
            </a:r>
            <a:endParaRPr lang="en-GB" sz="2400" dirty="0">
              <a:solidFill>
                <a:schemeClr val="tx1">
                  <a:lumMod val="85000"/>
                  <a:lumOff val="15000"/>
                </a:schemeClr>
              </a:solidFill>
            </a:endParaRPr>
          </a:p>
          <a:p>
            <a:pPr marL="285750" indent="-285750">
              <a:buFont typeface="Yu Mincho Light" panose="020B0400000000000000" pitchFamily="18" charset="-128"/>
              <a:buChar char="￭"/>
            </a:pPr>
            <a:endParaRPr lang="en-GB" sz="2400" dirty="0">
              <a:solidFill>
                <a:schemeClr val="tx1">
                  <a:lumMod val="85000"/>
                  <a:lumOff val="15000"/>
                </a:schemeClr>
              </a:solidFill>
            </a:endParaRPr>
          </a:p>
        </p:txBody>
      </p:sp>
    </p:spTree>
    <p:extLst>
      <p:ext uri="{BB962C8B-B14F-4D97-AF65-F5344CB8AC3E}">
        <p14:creationId xmlns:p14="http://schemas.microsoft.com/office/powerpoint/2010/main" val="3579666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B8B49ED-6693-497D-8823-F50F891E8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8DCD3BD4-4F32-431E-A9C3-8D2DA60CD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36AAC24-A98C-465E-AFEE-69D698E773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9149158 w 12192000"/>
              <a:gd name="connsiteY0" fmla="*/ 2038490 h 6858000"/>
              <a:gd name="connsiteX1" fmla="*/ 9164184 w 12192000"/>
              <a:gd name="connsiteY1" fmla="*/ 2044026 h 6858000"/>
              <a:gd name="connsiteX2" fmla="*/ 9172532 w 12192000"/>
              <a:gd name="connsiteY2" fmla="*/ 2045543 h 6858000"/>
              <a:gd name="connsiteX3" fmla="*/ 9171580 w 12192000"/>
              <a:gd name="connsiteY3" fmla="*/ 2056997 h 6858000"/>
              <a:gd name="connsiteX4" fmla="*/ 9161257 w 12192000"/>
              <a:gd name="connsiteY4" fmla="*/ 2098605 h 6858000"/>
              <a:gd name="connsiteX5" fmla="*/ 9138232 w 12192000"/>
              <a:gd name="connsiteY5" fmla="*/ 2059518 h 6858000"/>
              <a:gd name="connsiteX6" fmla="*/ 9149158 w 12192000"/>
              <a:gd name="connsiteY6" fmla="*/ 2038490 h 6858000"/>
              <a:gd name="connsiteX7" fmla="*/ 9177606 w 12192000"/>
              <a:gd name="connsiteY7" fmla="*/ 1977215 h 6858000"/>
              <a:gd name="connsiteX8" fmla="*/ 9181592 w 12192000"/>
              <a:gd name="connsiteY8" fmla="*/ 1987782 h 6858000"/>
              <a:gd name="connsiteX9" fmla="*/ 9181923 w 12192000"/>
              <a:gd name="connsiteY9" fmla="*/ 1998627 h 6858000"/>
              <a:gd name="connsiteX10" fmla="*/ 9182316 w 12192000"/>
              <a:gd name="connsiteY10" fmla="*/ 2031066 h 6858000"/>
              <a:gd name="connsiteX11" fmla="*/ 9182278 w 12192000"/>
              <a:gd name="connsiteY11" fmla="*/ 2047313 h 6858000"/>
              <a:gd name="connsiteX12" fmla="*/ 9172532 w 12192000"/>
              <a:gd name="connsiteY12" fmla="*/ 2045543 h 6858000"/>
              <a:gd name="connsiteX13" fmla="*/ 9173842 w 12192000"/>
              <a:gd name="connsiteY13" fmla="*/ 2029805 h 6858000"/>
              <a:gd name="connsiteX14" fmla="*/ 9177334 w 12192000"/>
              <a:gd name="connsiteY14" fmla="*/ 1979903 h 6858000"/>
              <a:gd name="connsiteX15" fmla="*/ 3696300 w 12192000"/>
              <a:gd name="connsiteY15" fmla="*/ 1578900 h 6858000"/>
              <a:gd name="connsiteX16" fmla="*/ 3738823 w 12192000"/>
              <a:gd name="connsiteY16" fmla="*/ 1596298 h 6858000"/>
              <a:gd name="connsiteX17" fmla="*/ 3714409 w 12192000"/>
              <a:gd name="connsiteY17" fmla="*/ 1593618 h 6858000"/>
              <a:gd name="connsiteX18" fmla="*/ 3693161 w 12192000"/>
              <a:gd name="connsiteY18" fmla="*/ 1582501 h 6858000"/>
              <a:gd name="connsiteX19" fmla="*/ 3696300 w 12192000"/>
              <a:gd name="connsiteY19" fmla="*/ 1578900 h 6858000"/>
              <a:gd name="connsiteX20" fmla="*/ 3918454 w 12192000"/>
              <a:gd name="connsiteY20" fmla="*/ 1175387 h 6858000"/>
              <a:gd name="connsiteX21" fmla="*/ 4173607 w 12192000"/>
              <a:gd name="connsiteY21" fmla="*/ 1280040 h 6858000"/>
              <a:gd name="connsiteX22" fmla="*/ 4170135 w 12192000"/>
              <a:gd name="connsiteY22" fmla="*/ 1283683 h 6858000"/>
              <a:gd name="connsiteX23" fmla="*/ 3918454 w 12192000"/>
              <a:gd name="connsiteY23" fmla="*/ 1175387 h 6858000"/>
              <a:gd name="connsiteX24" fmla="*/ 8109090 w 12192000"/>
              <a:gd name="connsiteY24" fmla="*/ 602108 h 6858000"/>
              <a:gd name="connsiteX25" fmla="*/ 8113034 w 12192000"/>
              <a:gd name="connsiteY25" fmla="*/ 602645 h 6858000"/>
              <a:gd name="connsiteX26" fmla="*/ 8111220 w 12192000"/>
              <a:gd name="connsiteY26" fmla="*/ 603405 h 6858000"/>
              <a:gd name="connsiteX27" fmla="*/ 8489536 w 12192000"/>
              <a:gd name="connsiteY27" fmla="*/ 389280 h 6858000"/>
              <a:gd name="connsiteX28" fmla="*/ 8470194 w 12192000"/>
              <a:gd name="connsiteY28" fmla="*/ 397527 h 6858000"/>
              <a:gd name="connsiteX29" fmla="*/ 8373511 w 12192000"/>
              <a:gd name="connsiteY29" fmla="*/ 465608 h 6858000"/>
              <a:gd name="connsiteX30" fmla="*/ 8231753 w 12192000"/>
              <a:gd name="connsiteY30" fmla="*/ 560890 h 6858000"/>
              <a:gd name="connsiteX31" fmla="*/ 8199967 w 12192000"/>
              <a:gd name="connsiteY31" fmla="*/ 553465 h 6858000"/>
              <a:gd name="connsiteX32" fmla="*/ 8175616 w 12192000"/>
              <a:gd name="connsiteY32" fmla="*/ 546483 h 6858000"/>
              <a:gd name="connsiteX33" fmla="*/ 8128578 w 12192000"/>
              <a:gd name="connsiteY33" fmla="*/ 563992 h 6858000"/>
              <a:gd name="connsiteX34" fmla="*/ 8104845 w 12192000"/>
              <a:gd name="connsiteY34" fmla="*/ 593172 h 6858000"/>
              <a:gd name="connsiteX35" fmla="*/ 8105615 w 12192000"/>
              <a:gd name="connsiteY35" fmla="*/ 599991 h 6858000"/>
              <a:gd name="connsiteX36" fmla="*/ 8109090 w 12192000"/>
              <a:gd name="connsiteY36" fmla="*/ 602108 h 6858000"/>
              <a:gd name="connsiteX37" fmla="*/ 8092049 w 12192000"/>
              <a:gd name="connsiteY37" fmla="*/ 599788 h 6858000"/>
              <a:gd name="connsiteX38" fmla="*/ 8047646 w 12192000"/>
              <a:gd name="connsiteY38" fmla="*/ 588557 h 6858000"/>
              <a:gd name="connsiteX39" fmla="*/ 7793637 w 12192000"/>
              <a:gd name="connsiteY39" fmla="*/ 681868 h 6858000"/>
              <a:gd name="connsiteX40" fmla="*/ 6007741 w 12192000"/>
              <a:gd name="connsiteY40" fmla="*/ 1095470 h 6858000"/>
              <a:gd name="connsiteX41" fmla="*/ 5902533 w 12192000"/>
              <a:gd name="connsiteY41" fmla="*/ 1103650 h 6858000"/>
              <a:gd name="connsiteX42" fmla="*/ 5164222 w 12192000"/>
              <a:gd name="connsiteY42" fmla="*/ 1163546 h 6858000"/>
              <a:gd name="connsiteX43" fmla="*/ 4395075 w 12192000"/>
              <a:gd name="connsiteY43" fmla="*/ 1082763 h 6858000"/>
              <a:gd name="connsiteX44" fmla="*/ 3939440 w 12192000"/>
              <a:gd name="connsiteY44" fmla="*/ 891265 h 6858000"/>
              <a:gd name="connsiteX45" fmla="*/ 3747894 w 12192000"/>
              <a:gd name="connsiteY45" fmla="*/ 801994 h 6858000"/>
              <a:gd name="connsiteX46" fmla="*/ 3569553 w 12192000"/>
              <a:gd name="connsiteY46" fmla="*/ 697970 h 6858000"/>
              <a:gd name="connsiteX47" fmla="*/ 3507813 w 12192000"/>
              <a:gd name="connsiteY47" fmla="*/ 680216 h 6858000"/>
              <a:gd name="connsiteX48" fmla="*/ 3490455 w 12192000"/>
              <a:gd name="connsiteY48" fmla="*/ 682587 h 6858000"/>
              <a:gd name="connsiteX49" fmla="*/ 3477246 w 12192000"/>
              <a:gd name="connsiteY49" fmla="*/ 691971 h 6858000"/>
              <a:gd name="connsiteX50" fmla="*/ 3484273 w 12192000"/>
              <a:gd name="connsiteY50" fmla="*/ 701857 h 6858000"/>
              <a:gd name="connsiteX51" fmla="*/ 3495638 w 12192000"/>
              <a:gd name="connsiteY51" fmla="*/ 705849 h 6858000"/>
              <a:gd name="connsiteX52" fmla="*/ 3548914 w 12192000"/>
              <a:gd name="connsiteY52" fmla="*/ 733487 h 6858000"/>
              <a:gd name="connsiteX53" fmla="*/ 3551504 w 12192000"/>
              <a:gd name="connsiteY53" fmla="*/ 753036 h 6858000"/>
              <a:gd name="connsiteX54" fmla="*/ 3562075 w 12192000"/>
              <a:gd name="connsiteY54" fmla="*/ 765715 h 6858000"/>
              <a:gd name="connsiteX55" fmla="*/ 3605942 w 12192000"/>
              <a:gd name="connsiteY55" fmla="*/ 772481 h 6858000"/>
              <a:gd name="connsiteX56" fmla="*/ 3499309 w 12192000"/>
              <a:gd name="connsiteY56" fmla="*/ 737079 h 6858000"/>
              <a:gd name="connsiteX57" fmla="*/ 3473788 w 12192000"/>
              <a:gd name="connsiteY57" fmla="*/ 711717 h 6858000"/>
              <a:gd name="connsiteX58" fmla="*/ 3437248 w 12192000"/>
              <a:gd name="connsiteY58" fmla="*/ 714263 h 6858000"/>
              <a:gd name="connsiteX59" fmla="*/ 3413254 w 12192000"/>
              <a:gd name="connsiteY59" fmla="*/ 712874 h 6858000"/>
              <a:gd name="connsiteX60" fmla="*/ 3362511 w 12192000"/>
              <a:gd name="connsiteY60" fmla="*/ 677414 h 6858000"/>
              <a:gd name="connsiteX61" fmla="*/ 3344467 w 12192000"/>
              <a:gd name="connsiteY61" fmla="*/ 679599 h 6858000"/>
              <a:gd name="connsiteX62" fmla="*/ 3347971 w 12192000"/>
              <a:gd name="connsiteY62" fmla="*/ 692328 h 6858000"/>
              <a:gd name="connsiteX63" fmla="*/ 3363008 w 12192000"/>
              <a:gd name="connsiteY63" fmla="*/ 711713 h 6858000"/>
              <a:gd name="connsiteX64" fmla="*/ 3362637 w 12192000"/>
              <a:gd name="connsiteY64" fmla="*/ 727058 h 6858000"/>
              <a:gd name="connsiteX65" fmla="*/ 3376167 w 12192000"/>
              <a:gd name="connsiteY65" fmla="*/ 759779 h 6858000"/>
              <a:gd name="connsiteX66" fmla="*/ 3406203 w 12192000"/>
              <a:gd name="connsiteY66" fmla="*/ 808483 h 6858000"/>
              <a:gd name="connsiteX67" fmla="*/ 3420116 w 12192000"/>
              <a:gd name="connsiteY67" fmla="*/ 820757 h 6858000"/>
              <a:gd name="connsiteX68" fmla="*/ 3429194 w 12192000"/>
              <a:gd name="connsiteY68" fmla="*/ 825831 h 6858000"/>
              <a:gd name="connsiteX69" fmla="*/ 3619149 w 12192000"/>
              <a:gd name="connsiteY69" fmla="*/ 1006561 h 6858000"/>
              <a:gd name="connsiteX70" fmla="*/ 3818654 w 12192000"/>
              <a:gd name="connsiteY70" fmla="*/ 1120369 h 6858000"/>
              <a:gd name="connsiteX71" fmla="*/ 3824021 w 12192000"/>
              <a:gd name="connsiteY71" fmla="*/ 1125355 h 6858000"/>
              <a:gd name="connsiteX72" fmla="*/ 3736668 w 12192000"/>
              <a:gd name="connsiteY72" fmla="*/ 1107215 h 6858000"/>
              <a:gd name="connsiteX73" fmla="*/ 3540174 w 12192000"/>
              <a:gd name="connsiteY73" fmla="*/ 1014247 h 6858000"/>
              <a:gd name="connsiteX74" fmla="*/ 3421640 w 12192000"/>
              <a:gd name="connsiteY74" fmla="*/ 955861 h 6858000"/>
              <a:gd name="connsiteX75" fmla="*/ 3404753 w 12192000"/>
              <a:gd name="connsiteY75" fmla="*/ 944484 h 6858000"/>
              <a:gd name="connsiteX76" fmla="*/ 3393138 w 12192000"/>
              <a:gd name="connsiteY76" fmla="*/ 941865 h 6858000"/>
              <a:gd name="connsiteX77" fmla="*/ 3385712 w 12192000"/>
              <a:gd name="connsiteY77" fmla="*/ 952159 h 6858000"/>
              <a:gd name="connsiteX78" fmla="*/ 3398641 w 12192000"/>
              <a:gd name="connsiteY78" fmla="*/ 986025 h 6858000"/>
              <a:gd name="connsiteX79" fmla="*/ 3489975 w 12192000"/>
              <a:gd name="connsiteY79" fmla="*/ 1045560 h 6858000"/>
              <a:gd name="connsiteX80" fmla="*/ 3617273 w 12192000"/>
              <a:gd name="connsiteY80" fmla="*/ 1114697 h 6858000"/>
              <a:gd name="connsiteX81" fmla="*/ 3623898 w 12192000"/>
              <a:gd name="connsiteY81" fmla="*/ 1123556 h 6858000"/>
              <a:gd name="connsiteX82" fmla="*/ 3552438 w 12192000"/>
              <a:gd name="connsiteY82" fmla="*/ 1090606 h 6858000"/>
              <a:gd name="connsiteX83" fmla="*/ 3482417 w 12192000"/>
              <a:gd name="connsiteY83" fmla="*/ 1059092 h 6858000"/>
              <a:gd name="connsiteX84" fmla="*/ 3463468 w 12192000"/>
              <a:gd name="connsiteY84" fmla="*/ 1057629 h 6858000"/>
              <a:gd name="connsiteX85" fmla="*/ 3459472 w 12192000"/>
              <a:gd name="connsiteY85" fmla="*/ 1074217 h 6858000"/>
              <a:gd name="connsiteX86" fmla="*/ 3494211 w 12192000"/>
              <a:gd name="connsiteY86" fmla="*/ 1112153 h 6858000"/>
              <a:gd name="connsiteX87" fmla="*/ 3663137 w 12192000"/>
              <a:gd name="connsiteY87" fmla="*/ 1205775 h 6858000"/>
              <a:gd name="connsiteX88" fmla="*/ 3748466 w 12192000"/>
              <a:gd name="connsiteY88" fmla="*/ 1260936 h 6858000"/>
              <a:gd name="connsiteX89" fmla="*/ 3753142 w 12192000"/>
              <a:gd name="connsiteY89" fmla="*/ 1276208 h 6858000"/>
              <a:gd name="connsiteX90" fmla="*/ 3791960 w 12192000"/>
              <a:gd name="connsiteY90" fmla="*/ 1298886 h 6858000"/>
              <a:gd name="connsiteX91" fmla="*/ 3816039 w 12192000"/>
              <a:gd name="connsiteY91" fmla="*/ 1301606 h 6858000"/>
              <a:gd name="connsiteX92" fmla="*/ 4094439 w 12192000"/>
              <a:gd name="connsiteY92" fmla="*/ 1448806 h 6858000"/>
              <a:gd name="connsiteX93" fmla="*/ 4222870 w 12192000"/>
              <a:gd name="connsiteY93" fmla="*/ 1493379 h 6858000"/>
              <a:gd name="connsiteX94" fmla="*/ 4223141 w 12192000"/>
              <a:gd name="connsiteY94" fmla="*/ 1497641 h 6858000"/>
              <a:gd name="connsiteX95" fmla="*/ 4222428 w 12192000"/>
              <a:gd name="connsiteY95" fmla="*/ 1502292 h 6858000"/>
              <a:gd name="connsiteX96" fmla="*/ 4039973 w 12192000"/>
              <a:gd name="connsiteY96" fmla="*/ 1434198 h 6858000"/>
              <a:gd name="connsiteX97" fmla="*/ 3564773 w 12192000"/>
              <a:gd name="connsiteY97" fmla="*/ 1226279 h 6858000"/>
              <a:gd name="connsiteX98" fmla="*/ 3420650 w 12192000"/>
              <a:gd name="connsiteY98" fmla="*/ 1141464 h 6858000"/>
              <a:gd name="connsiteX99" fmla="*/ 3320669 w 12192000"/>
              <a:gd name="connsiteY99" fmla="*/ 1088883 h 6858000"/>
              <a:gd name="connsiteX100" fmla="*/ 3270102 w 12192000"/>
              <a:gd name="connsiteY100" fmla="*/ 1082659 h 6858000"/>
              <a:gd name="connsiteX101" fmla="*/ 3251648 w 12192000"/>
              <a:gd name="connsiteY101" fmla="*/ 1094290 h 6858000"/>
              <a:gd name="connsiteX102" fmla="*/ 3263506 w 12192000"/>
              <a:gd name="connsiteY102" fmla="*/ 1106005 h 6858000"/>
              <a:gd name="connsiteX103" fmla="*/ 3268636 w 12192000"/>
              <a:gd name="connsiteY103" fmla="*/ 1107265 h 6858000"/>
              <a:gd name="connsiteX104" fmla="*/ 3325089 w 12192000"/>
              <a:gd name="connsiteY104" fmla="*/ 1137201 h 6858000"/>
              <a:gd name="connsiteX105" fmla="*/ 3326003 w 12192000"/>
              <a:gd name="connsiteY105" fmla="*/ 1151585 h 6858000"/>
              <a:gd name="connsiteX106" fmla="*/ 3336410 w 12192000"/>
              <a:gd name="connsiteY106" fmla="*/ 1166967 h 6858000"/>
              <a:gd name="connsiteX107" fmla="*/ 3375112 w 12192000"/>
              <a:gd name="connsiteY107" fmla="*/ 1171943 h 6858000"/>
              <a:gd name="connsiteX108" fmla="*/ 3326222 w 12192000"/>
              <a:gd name="connsiteY108" fmla="*/ 1170885 h 6858000"/>
              <a:gd name="connsiteX109" fmla="*/ 3254679 w 12192000"/>
              <a:gd name="connsiteY109" fmla="*/ 1120765 h 6858000"/>
              <a:gd name="connsiteX110" fmla="*/ 3242188 w 12192000"/>
              <a:gd name="connsiteY110" fmla="*/ 1109662 h 6858000"/>
              <a:gd name="connsiteX111" fmla="*/ 3211499 w 12192000"/>
              <a:gd name="connsiteY111" fmla="*/ 1114184 h 6858000"/>
              <a:gd name="connsiteX112" fmla="*/ 3185849 w 12192000"/>
              <a:gd name="connsiteY112" fmla="*/ 1113265 h 6858000"/>
              <a:gd name="connsiteX113" fmla="*/ 3135843 w 12192000"/>
              <a:gd name="connsiteY113" fmla="*/ 1078789 h 6858000"/>
              <a:gd name="connsiteX114" fmla="*/ 3119118 w 12192000"/>
              <a:gd name="connsiteY114" fmla="*/ 1080546 h 6858000"/>
              <a:gd name="connsiteX115" fmla="*/ 3120198 w 12192000"/>
              <a:gd name="connsiteY115" fmla="*/ 1092226 h 6858000"/>
              <a:gd name="connsiteX116" fmla="*/ 3131691 w 12192000"/>
              <a:gd name="connsiteY116" fmla="*/ 1108819 h 6858000"/>
              <a:gd name="connsiteX117" fmla="*/ 3129914 w 12192000"/>
              <a:gd name="connsiteY117" fmla="*/ 1139097 h 6858000"/>
              <a:gd name="connsiteX118" fmla="*/ 3133955 w 12192000"/>
              <a:gd name="connsiteY118" fmla="*/ 1154983 h 6858000"/>
              <a:gd name="connsiteX119" fmla="*/ 3178170 w 12192000"/>
              <a:gd name="connsiteY119" fmla="*/ 1214855 h 6858000"/>
              <a:gd name="connsiteX120" fmla="*/ 3185378 w 12192000"/>
              <a:gd name="connsiteY120" fmla="*/ 1222303 h 6858000"/>
              <a:gd name="connsiteX121" fmla="*/ 3206608 w 12192000"/>
              <a:gd name="connsiteY121" fmla="*/ 1233153 h 6858000"/>
              <a:gd name="connsiteX122" fmla="*/ 3379140 w 12192000"/>
              <a:gd name="connsiteY122" fmla="*/ 1399351 h 6858000"/>
              <a:gd name="connsiteX123" fmla="*/ 3603118 w 12192000"/>
              <a:gd name="connsiteY123" fmla="*/ 1527375 h 6858000"/>
              <a:gd name="connsiteX124" fmla="*/ 3524809 w 12192000"/>
              <a:gd name="connsiteY124" fmla="*/ 1513774 h 6858000"/>
              <a:gd name="connsiteX125" fmla="*/ 3327498 w 12192000"/>
              <a:gd name="connsiteY125" fmla="*/ 1423859 h 6858000"/>
              <a:gd name="connsiteX126" fmla="*/ 3192949 w 12192000"/>
              <a:gd name="connsiteY126" fmla="*/ 1357211 h 6858000"/>
              <a:gd name="connsiteX127" fmla="*/ 3180259 w 12192000"/>
              <a:gd name="connsiteY127" fmla="*/ 1348280 h 6858000"/>
              <a:gd name="connsiteX128" fmla="*/ 3166204 w 12192000"/>
              <a:gd name="connsiteY128" fmla="*/ 1344345 h 6858000"/>
              <a:gd name="connsiteX129" fmla="*/ 3159212 w 12192000"/>
              <a:gd name="connsiteY129" fmla="*/ 1356197 h 6858000"/>
              <a:gd name="connsiteX130" fmla="*/ 3181004 w 12192000"/>
              <a:gd name="connsiteY130" fmla="*/ 1397043 h 6858000"/>
              <a:gd name="connsiteX131" fmla="*/ 3273385 w 12192000"/>
              <a:gd name="connsiteY131" fmla="*/ 1451888 h 6858000"/>
              <a:gd name="connsiteX132" fmla="*/ 3401776 w 12192000"/>
              <a:gd name="connsiteY132" fmla="*/ 1527602 h 6858000"/>
              <a:gd name="connsiteX133" fmla="*/ 3318130 w 12192000"/>
              <a:gd name="connsiteY133" fmla="*/ 1488342 h 6858000"/>
              <a:gd name="connsiteX134" fmla="*/ 3253694 w 12192000"/>
              <a:gd name="connsiteY134" fmla="*/ 1459909 h 6858000"/>
              <a:gd name="connsiteX135" fmla="*/ 3236182 w 12192000"/>
              <a:gd name="connsiteY135" fmla="*/ 1459882 h 6858000"/>
              <a:gd name="connsiteX136" fmla="*/ 3233020 w 12192000"/>
              <a:gd name="connsiteY136" fmla="*/ 1473687 h 6858000"/>
              <a:gd name="connsiteX137" fmla="*/ 3272474 w 12192000"/>
              <a:gd name="connsiteY137" fmla="*/ 1516958 h 6858000"/>
              <a:gd name="connsiteX138" fmla="*/ 3341300 w 12192000"/>
              <a:gd name="connsiteY138" fmla="*/ 1556133 h 6858000"/>
              <a:gd name="connsiteX139" fmla="*/ 3267359 w 12192000"/>
              <a:gd name="connsiteY139" fmla="*/ 1553009 h 6858000"/>
              <a:gd name="connsiteX140" fmla="*/ 3329832 w 12192000"/>
              <a:gd name="connsiteY140" fmla="*/ 1587586 h 6858000"/>
              <a:gd name="connsiteX141" fmla="*/ 3421490 w 12192000"/>
              <a:gd name="connsiteY141" fmla="*/ 1599301 h 6858000"/>
              <a:gd name="connsiteX142" fmla="*/ 3459923 w 12192000"/>
              <a:gd name="connsiteY142" fmla="*/ 1621220 h 6858000"/>
              <a:gd name="connsiteX143" fmla="*/ 3497490 w 12192000"/>
              <a:gd name="connsiteY143" fmla="*/ 1645392 h 6858000"/>
              <a:gd name="connsiteX144" fmla="*/ 3507803 w 12192000"/>
              <a:gd name="connsiteY144" fmla="*/ 1669911 h 6858000"/>
              <a:gd name="connsiteX145" fmla="*/ 3543290 w 12192000"/>
              <a:gd name="connsiteY145" fmla="*/ 1703729 h 6858000"/>
              <a:gd name="connsiteX146" fmla="*/ 3546999 w 12192000"/>
              <a:gd name="connsiteY146" fmla="*/ 1703818 h 6858000"/>
              <a:gd name="connsiteX147" fmla="*/ 3572295 w 12192000"/>
              <a:gd name="connsiteY147" fmla="*/ 1720349 h 6858000"/>
              <a:gd name="connsiteX148" fmla="*/ 3596922 w 12192000"/>
              <a:gd name="connsiteY148" fmla="*/ 1736961 h 6858000"/>
              <a:gd name="connsiteX149" fmla="*/ 3602119 w 12192000"/>
              <a:gd name="connsiteY149" fmla="*/ 1739285 h 6858000"/>
              <a:gd name="connsiteX150" fmla="*/ 3734798 w 12192000"/>
              <a:gd name="connsiteY150" fmla="*/ 1845349 h 6858000"/>
              <a:gd name="connsiteX151" fmla="*/ 3743174 w 12192000"/>
              <a:gd name="connsiteY151" fmla="*/ 1849972 h 6858000"/>
              <a:gd name="connsiteX152" fmla="*/ 3478101 w 12192000"/>
              <a:gd name="connsiteY152" fmla="*/ 1864630 h 6858000"/>
              <a:gd name="connsiteX153" fmla="*/ 3135293 w 12192000"/>
              <a:gd name="connsiteY153" fmla="*/ 1816496 h 6858000"/>
              <a:gd name="connsiteX154" fmla="*/ 3158510 w 12192000"/>
              <a:gd name="connsiteY154" fmla="*/ 1863880 h 6858000"/>
              <a:gd name="connsiteX155" fmla="*/ 3148907 w 12192000"/>
              <a:gd name="connsiteY155" fmla="*/ 1908797 h 6858000"/>
              <a:gd name="connsiteX156" fmla="*/ 3150229 w 12192000"/>
              <a:gd name="connsiteY156" fmla="*/ 2003660 h 6858000"/>
              <a:gd name="connsiteX157" fmla="*/ 3154219 w 12192000"/>
              <a:gd name="connsiteY157" fmla="*/ 2018746 h 6858000"/>
              <a:gd name="connsiteX158" fmla="*/ 3079313 w 12192000"/>
              <a:gd name="connsiteY158" fmla="*/ 2037482 h 6858000"/>
              <a:gd name="connsiteX159" fmla="*/ 3545961 w 12192000"/>
              <a:gd name="connsiteY159" fmla="*/ 2248584 h 6858000"/>
              <a:gd name="connsiteX160" fmla="*/ 3242382 w 12192000"/>
              <a:gd name="connsiteY160" fmla="*/ 2234890 h 6858000"/>
              <a:gd name="connsiteX161" fmla="*/ 3206852 w 12192000"/>
              <a:gd name="connsiteY161" fmla="*/ 2322137 h 6858000"/>
              <a:gd name="connsiteX162" fmla="*/ 3352854 w 12192000"/>
              <a:gd name="connsiteY162" fmla="*/ 2378270 h 6858000"/>
              <a:gd name="connsiteX163" fmla="*/ 3414532 w 12192000"/>
              <a:gd name="connsiteY163" fmla="*/ 2516826 h 6858000"/>
              <a:gd name="connsiteX164" fmla="*/ 3397577 w 12192000"/>
              <a:gd name="connsiteY164" fmla="*/ 2652556 h 6858000"/>
              <a:gd name="connsiteX165" fmla="*/ 3339773 w 12192000"/>
              <a:gd name="connsiteY165" fmla="*/ 2701969 h 6858000"/>
              <a:gd name="connsiteX166" fmla="*/ 3257041 w 12192000"/>
              <a:gd name="connsiteY166" fmla="*/ 2788223 h 6858000"/>
              <a:gd name="connsiteX167" fmla="*/ 3205892 w 12192000"/>
              <a:gd name="connsiteY167" fmla="*/ 2841661 h 6858000"/>
              <a:gd name="connsiteX168" fmla="*/ 3016267 w 12192000"/>
              <a:gd name="connsiteY168" fmla="*/ 2846107 h 6858000"/>
              <a:gd name="connsiteX169" fmla="*/ 3275450 w 12192000"/>
              <a:gd name="connsiteY169" fmla="*/ 2934701 h 6858000"/>
              <a:gd name="connsiteX170" fmla="*/ 3071009 w 12192000"/>
              <a:gd name="connsiteY170" fmla="*/ 2944432 h 6858000"/>
              <a:gd name="connsiteX171" fmla="*/ 3005039 w 12192000"/>
              <a:gd name="connsiteY171" fmla="*/ 2960743 h 6858000"/>
              <a:gd name="connsiteX172" fmla="*/ 3045255 w 12192000"/>
              <a:gd name="connsiteY172" fmla="*/ 2994795 h 6858000"/>
              <a:gd name="connsiteX173" fmla="*/ 3198769 w 12192000"/>
              <a:gd name="connsiteY173" fmla="*/ 3041966 h 6858000"/>
              <a:gd name="connsiteX174" fmla="*/ 3518098 w 12192000"/>
              <a:gd name="connsiteY174" fmla="*/ 3181525 h 6858000"/>
              <a:gd name="connsiteX175" fmla="*/ 3214876 w 12192000"/>
              <a:gd name="connsiteY175" fmla="*/ 3136382 h 6858000"/>
              <a:gd name="connsiteX176" fmla="*/ 3540876 w 12192000"/>
              <a:gd name="connsiteY176" fmla="*/ 3280232 h 6858000"/>
              <a:gd name="connsiteX177" fmla="*/ 3614558 w 12192000"/>
              <a:gd name="connsiteY177" fmla="*/ 3332242 h 6858000"/>
              <a:gd name="connsiteX178" fmla="*/ 3765439 w 12192000"/>
              <a:gd name="connsiteY178" fmla="*/ 3465091 h 6858000"/>
              <a:gd name="connsiteX179" fmla="*/ 3759506 w 12192000"/>
              <a:gd name="connsiteY179" fmla="*/ 3482990 h 6858000"/>
              <a:gd name="connsiteX180" fmla="*/ 3594905 w 12192000"/>
              <a:gd name="connsiteY180" fmla="*/ 3478499 h 6858000"/>
              <a:gd name="connsiteX181" fmla="*/ 3814430 w 12192000"/>
              <a:gd name="connsiteY181" fmla="*/ 3578876 h 6858000"/>
              <a:gd name="connsiteX182" fmla="*/ 4039126 w 12192000"/>
              <a:gd name="connsiteY182" fmla="*/ 3649369 h 6858000"/>
              <a:gd name="connsiteX183" fmla="*/ 3883152 w 12192000"/>
              <a:gd name="connsiteY183" fmla="*/ 3653497 h 6858000"/>
              <a:gd name="connsiteX184" fmla="*/ 3666446 w 12192000"/>
              <a:gd name="connsiteY184" fmla="*/ 3623911 h 6858000"/>
              <a:gd name="connsiteX185" fmla="*/ 3593589 w 12192000"/>
              <a:gd name="connsiteY185" fmla="*/ 3653674 h 6858000"/>
              <a:gd name="connsiteX186" fmla="*/ 3801238 w 12192000"/>
              <a:gd name="connsiteY186" fmla="*/ 3720862 h 6858000"/>
              <a:gd name="connsiteX187" fmla="*/ 3919545 w 12192000"/>
              <a:gd name="connsiteY187" fmla="*/ 3749213 h 6858000"/>
              <a:gd name="connsiteX188" fmla="*/ 3968059 w 12192000"/>
              <a:gd name="connsiteY188" fmla="*/ 3776085 h 6858000"/>
              <a:gd name="connsiteX189" fmla="*/ 4107750 w 12192000"/>
              <a:gd name="connsiteY189" fmla="*/ 3875932 h 6858000"/>
              <a:gd name="connsiteX190" fmla="*/ 4504087 w 12192000"/>
              <a:gd name="connsiteY190" fmla="*/ 3955698 h 6858000"/>
              <a:gd name="connsiteX191" fmla="*/ 5880284 w 12192000"/>
              <a:gd name="connsiteY191" fmla="*/ 3998656 h 6858000"/>
              <a:gd name="connsiteX192" fmla="*/ 8461494 w 12192000"/>
              <a:gd name="connsiteY192" fmla="*/ 3007971 h 6858000"/>
              <a:gd name="connsiteX193" fmla="*/ 8587378 w 12192000"/>
              <a:gd name="connsiteY193" fmla="*/ 2896089 h 6858000"/>
              <a:gd name="connsiteX194" fmla="*/ 8693826 w 12192000"/>
              <a:gd name="connsiteY194" fmla="*/ 2796225 h 6858000"/>
              <a:gd name="connsiteX195" fmla="*/ 8633488 w 12192000"/>
              <a:gd name="connsiteY195" fmla="*/ 2774007 h 6858000"/>
              <a:gd name="connsiteX196" fmla="*/ 8707444 w 12192000"/>
              <a:gd name="connsiteY196" fmla="*/ 2682105 h 6858000"/>
              <a:gd name="connsiteX197" fmla="*/ 8942552 w 12192000"/>
              <a:gd name="connsiteY197" fmla="*/ 2397549 h 6858000"/>
              <a:gd name="connsiteX198" fmla="*/ 9049260 w 12192000"/>
              <a:gd name="connsiteY198" fmla="*/ 2328253 h 6858000"/>
              <a:gd name="connsiteX199" fmla="*/ 9174304 w 12192000"/>
              <a:gd name="connsiteY199" fmla="*/ 2171379 h 6858000"/>
              <a:gd name="connsiteX200" fmla="*/ 9182228 w 12192000"/>
              <a:gd name="connsiteY200" fmla="*/ 2067678 h 6858000"/>
              <a:gd name="connsiteX201" fmla="*/ 9182278 w 12192000"/>
              <a:gd name="connsiteY201" fmla="*/ 2047313 h 6858000"/>
              <a:gd name="connsiteX202" fmla="*/ 9184334 w 12192000"/>
              <a:gd name="connsiteY202" fmla="*/ 2047686 h 6858000"/>
              <a:gd name="connsiteX203" fmla="*/ 9185124 w 12192000"/>
              <a:gd name="connsiteY203" fmla="*/ 1997142 h 6858000"/>
              <a:gd name="connsiteX204" fmla="*/ 9181592 w 12192000"/>
              <a:gd name="connsiteY204" fmla="*/ 1987782 h 6858000"/>
              <a:gd name="connsiteX205" fmla="*/ 9181190 w 12192000"/>
              <a:gd name="connsiteY205" fmla="*/ 1974586 h 6858000"/>
              <a:gd name="connsiteX206" fmla="*/ 9180252 w 12192000"/>
              <a:gd name="connsiteY206" fmla="*/ 1963164 h 6858000"/>
              <a:gd name="connsiteX207" fmla="*/ 9178804 w 12192000"/>
              <a:gd name="connsiteY207" fmla="*/ 1965349 h 6858000"/>
              <a:gd name="connsiteX208" fmla="*/ 9177606 w 12192000"/>
              <a:gd name="connsiteY208" fmla="*/ 1977215 h 6858000"/>
              <a:gd name="connsiteX209" fmla="*/ 9169614 w 12192000"/>
              <a:gd name="connsiteY209" fmla="*/ 1956030 h 6858000"/>
              <a:gd name="connsiteX210" fmla="*/ 9046406 w 12192000"/>
              <a:gd name="connsiteY210" fmla="*/ 1838718 h 6858000"/>
              <a:gd name="connsiteX211" fmla="*/ 8960873 w 12192000"/>
              <a:gd name="connsiteY211" fmla="*/ 1764524 h 6858000"/>
              <a:gd name="connsiteX212" fmla="*/ 8946755 w 12192000"/>
              <a:gd name="connsiteY212" fmla="*/ 1690806 h 6858000"/>
              <a:gd name="connsiteX213" fmla="*/ 8786897 w 12192000"/>
              <a:gd name="connsiteY213" fmla="*/ 1665607 h 6858000"/>
              <a:gd name="connsiteX214" fmla="*/ 8924505 w 12192000"/>
              <a:gd name="connsiteY214" fmla="*/ 1489227 h 6858000"/>
              <a:gd name="connsiteX215" fmla="*/ 8937122 w 12192000"/>
              <a:gd name="connsiteY215" fmla="*/ 1454681 h 6858000"/>
              <a:gd name="connsiteX216" fmla="*/ 8841119 w 12192000"/>
              <a:gd name="connsiteY216" fmla="*/ 1348202 h 6858000"/>
              <a:gd name="connsiteX217" fmla="*/ 8825548 w 12192000"/>
              <a:gd name="connsiteY217" fmla="*/ 1331028 h 6858000"/>
              <a:gd name="connsiteX218" fmla="*/ 8790413 w 12192000"/>
              <a:gd name="connsiteY218" fmla="*/ 1297436 h 6858000"/>
              <a:gd name="connsiteX219" fmla="*/ 8695944 w 12192000"/>
              <a:gd name="connsiteY219" fmla="*/ 1299752 h 6858000"/>
              <a:gd name="connsiteX220" fmla="*/ 8743050 w 12192000"/>
              <a:gd name="connsiteY220" fmla="*/ 1267471 h 6858000"/>
              <a:gd name="connsiteX221" fmla="*/ 8831902 w 12192000"/>
              <a:gd name="connsiteY221" fmla="*/ 1166250 h 6858000"/>
              <a:gd name="connsiteX222" fmla="*/ 8763628 w 12192000"/>
              <a:gd name="connsiteY222" fmla="*/ 1088084 h 6858000"/>
              <a:gd name="connsiteX223" fmla="*/ 8744052 w 12192000"/>
              <a:gd name="connsiteY223" fmla="*/ 1076766 h 6858000"/>
              <a:gd name="connsiteX224" fmla="*/ 8767977 w 12192000"/>
              <a:gd name="connsiteY224" fmla="*/ 1055883 h 6858000"/>
              <a:gd name="connsiteX225" fmla="*/ 8815418 w 12192000"/>
              <a:gd name="connsiteY225" fmla="*/ 986519 h 6858000"/>
              <a:gd name="connsiteX226" fmla="*/ 8839356 w 12192000"/>
              <a:gd name="connsiteY226" fmla="*/ 939330 h 6858000"/>
              <a:gd name="connsiteX227" fmla="*/ 8869964 w 12192000"/>
              <a:gd name="connsiteY227" fmla="*/ 917639 h 6858000"/>
              <a:gd name="connsiteX228" fmla="*/ 8876013 w 12192000"/>
              <a:gd name="connsiteY228" fmla="*/ 901606 h 6858000"/>
              <a:gd name="connsiteX229" fmla="*/ 8855230 w 12192000"/>
              <a:gd name="connsiteY229" fmla="*/ 828963 h 6858000"/>
              <a:gd name="connsiteX230" fmla="*/ 8844988 w 12192000"/>
              <a:gd name="connsiteY230" fmla="*/ 810876 h 6858000"/>
              <a:gd name="connsiteX231" fmla="*/ 8768255 w 12192000"/>
              <a:gd name="connsiteY231" fmla="*/ 747963 h 6858000"/>
              <a:gd name="connsiteX232" fmla="*/ 8692953 w 12192000"/>
              <a:gd name="connsiteY232" fmla="*/ 638707 h 6858000"/>
              <a:gd name="connsiteX233" fmla="*/ 8674423 w 12192000"/>
              <a:gd name="connsiteY233" fmla="*/ 564449 h 6858000"/>
              <a:gd name="connsiteX234" fmla="*/ 8667642 w 12192000"/>
              <a:gd name="connsiteY234" fmla="*/ 547822 h 6858000"/>
              <a:gd name="connsiteX235" fmla="*/ 8661198 w 12192000"/>
              <a:gd name="connsiteY235" fmla="*/ 478275 h 6858000"/>
              <a:gd name="connsiteX236" fmla="*/ 8645813 w 12192000"/>
              <a:gd name="connsiteY236" fmla="*/ 464032 h 6858000"/>
              <a:gd name="connsiteX237" fmla="*/ 8512338 w 12192000"/>
              <a:gd name="connsiteY237" fmla="*/ 477784 h 6858000"/>
              <a:gd name="connsiteX238" fmla="*/ 8481050 w 12192000"/>
              <a:gd name="connsiteY238" fmla="*/ 430572 h 6858000"/>
              <a:gd name="connsiteX239" fmla="*/ 8498220 w 12192000"/>
              <a:gd name="connsiteY239" fmla="*/ 404064 h 6858000"/>
              <a:gd name="connsiteX240" fmla="*/ 8489536 w 12192000"/>
              <a:gd name="connsiteY240" fmla="*/ 389280 h 6858000"/>
              <a:gd name="connsiteX241" fmla="*/ 0 w 12192000"/>
              <a:gd name="connsiteY241" fmla="*/ 0 h 6858000"/>
              <a:gd name="connsiteX242" fmla="*/ 12192000 w 12192000"/>
              <a:gd name="connsiteY242" fmla="*/ 0 h 6858000"/>
              <a:gd name="connsiteX243" fmla="*/ 12192000 w 12192000"/>
              <a:gd name="connsiteY243" fmla="*/ 6858000 h 6858000"/>
              <a:gd name="connsiteX244" fmla="*/ 0 w 12192000"/>
              <a:gd name="connsiteY2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12192000" h="6858000">
                <a:moveTo>
                  <a:pt x="9149158" y="2038490"/>
                </a:moveTo>
                <a:cubicBezTo>
                  <a:pt x="9152630" y="2038396"/>
                  <a:pt x="9157442" y="2039945"/>
                  <a:pt x="9164184" y="2044026"/>
                </a:cubicBezTo>
                <a:lnTo>
                  <a:pt x="9172532" y="2045543"/>
                </a:lnTo>
                <a:lnTo>
                  <a:pt x="9171580" y="2056997"/>
                </a:lnTo>
                <a:cubicBezTo>
                  <a:pt x="9169082" y="2082897"/>
                  <a:pt x="9165822" y="2102884"/>
                  <a:pt x="9161257" y="2098605"/>
                </a:cubicBezTo>
                <a:cubicBezTo>
                  <a:pt x="9149066" y="2086928"/>
                  <a:pt x="9130962" y="2077578"/>
                  <a:pt x="9138232" y="2059518"/>
                </a:cubicBezTo>
                <a:cubicBezTo>
                  <a:pt x="9140394" y="2053821"/>
                  <a:pt x="9138743" y="2038771"/>
                  <a:pt x="9149158" y="2038490"/>
                </a:cubicBezTo>
                <a:close/>
                <a:moveTo>
                  <a:pt x="9177606" y="1977215"/>
                </a:moveTo>
                <a:lnTo>
                  <a:pt x="9181592" y="1987782"/>
                </a:lnTo>
                <a:lnTo>
                  <a:pt x="9181923" y="1998627"/>
                </a:lnTo>
                <a:cubicBezTo>
                  <a:pt x="9182120" y="2008276"/>
                  <a:pt x="9182258" y="2019324"/>
                  <a:pt x="9182316" y="2031066"/>
                </a:cubicBezTo>
                <a:lnTo>
                  <a:pt x="9182278" y="2047313"/>
                </a:lnTo>
                <a:lnTo>
                  <a:pt x="9172532" y="2045543"/>
                </a:lnTo>
                <a:lnTo>
                  <a:pt x="9173842" y="2029805"/>
                </a:lnTo>
                <a:cubicBezTo>
                  <a:pt x="9175210" y="2011268"/>
                  <a:pt x="9176320" y="1992822"/>
                  <a:pt x="9177334" y="1979903"/>
                </a:cubicBezTo>
                <a:close/>
                <a:moveTo>
                  <a:pt x="3696300" y="1578900"/>
                </a:moveTo>
                <a:cubicBezTo>
                  <a:pt x="3710474" y="1584699"/>
                  <a:pt x="3724648" y="1590499"/>
                  <a:pt x="3738823" y="1596298"/>
                </a:cubicBezTo>
                <a:cubicBezTo>
                  <a:pt x="3731018" y="1595365"/>
                  <a:pt x="3722545" y="1594511"/>
                  <a:pt x="3714409" y="1593618"/>
                </a:cubicBezTo>
                <a:cubicBezTo>
                  <a:pt x="3707437" y="1589899"/>
                  <a:pt x="3700149" y="1586487"/>
                  <a:pt x="3693161" y="1582501"/>
                </a:cubicBezTo>
                <a:cubicBezTo>
                  <a:pt x="3694096" y="1581313"/>
                  <a:pt x="3695364" y="1580088"/>
                  <a:pt x="3696300" y="1578900"/>
                </a:cubicBezTo>
                <a:close/>
                <a:moveTo>
                  <a:pt x="3918454" y="1175387"/>
                </a:moveTo>
                <a:cubicBezTo>
                  <a:pt x="4003499" y="1210184"/>
                  <a:pt x="4088562" y="1245245"/>
                  <a:pt x="4173607" y="1280040"/>
                </a:cubicBezTo>
                <a:cubicBezTo>
                  <a:pt x="4172338" y="1281268"/>
                  <a:pt x="4171404" y="1282454"/>
                  <a:pt x="4170135" y="1283683"/>
                </a:cubicBezTo>
                <a:cubicBezTo>
                  <a:pt x="4077511" y="1256783"/>
                  <a:pt x="3989628" y="1225016"/>
                  <a:pt x="3918454" y="1175387"/>
                </a:cubicBezTo>
                <a:close/>
                <a:moveTo>
                  <a:pt x="8109090" y="602108"/>
                </a:moveTo>
                <a:lnTo>
                  <a:pt x="8113034" y="602645"/>
                </a:lnTo>
                <a:cubicBezTo>
                  <a:pt x="8117145" y="603257"/>
                  <a:pt x="8117456" y="603522"/>
                  <a:pt x="8111220" y="603405"/>
                </a:cubicBezTo>
                <a:close/>
                <a:moveTo>
                  <a:pt x="8489536" y="389280"/>
                </a:moveTo>
                <a:cubicBezTo>
                  <a:pt x="8479909" y="386150"/>
                  <a:pt x="8475270" y="392618"/>
                  <a:pt x="8470194" y="397527"/>
                </a:cubicBezTo>
                <a:cubicBezTo>
                  <a:pt x="8442581" y="423957"/>
                  <a:pt x="8407160" y="444085"/>
                  <a:pt x="8373511" y="465608"/>
                </a:cubicBezTo>
                <a:cubicBezTo>
                  <a:pt x="8325315" y="496678"/>
                  <a:pt x="8274262" y="525140"/>
                  <a:pt x="8231753" y="560890"/>
                </a:cubicBezTo>
                <a:cubicBezTo>
                  <a:pt x="8220884" y="569991"/>
                  <a:pt x="8202133" y="566357"/>
                  <a:pt x="8199967" y="553465"/>
                </a:cubicBezTo>
                <a:cubicBezTo>
                  <a:pt x="8197799" y="540575"/>
                  <a:pt x="8188778" y="541668"/>
                  <a:pt x="8175616" y="546483"/>
                </a:cubicBezTo>
                <a:cubicBezTo>
                  <a:pt x="8159813" y="552155"/>
                  <a:pt x="8144012" y="557828"/>
                  <a:pt x="8128578" y="563992"/>
                </a:cubicBezTo>
                <a:cubicBezTo>
                  <a:pt x="8112493" y="570503"/>
                  <a:pt x="8105752" y="580983"/>
                  <a:pt x="8104845" y="593172"/>
                </a:cubicBezTo>
                <a:cubicBezTo>
                  <a:pt x="8104654" y="595478"/>
                  <a:pt x="8104732" y="598018"/>
                  <a:pt x="8105615" y="599991"/>
                </a:cubicBezTo>
                <a:lnTo>
                  <a:pt x="8109090" y="602108"/>
                </a:lnTo>
                <a:lnTo>
                  <a:pt x="8092049" y="599788"/>
                </a:lnTo>
                <a:cubicBezTo>
                  <a:pt x="8074125" y="597229"/>
                  <a:pt x="8051995" y="593399"/>
                  <a:pt x="8047646" y="588557"/>
                </a:cubicBezTo>
                <a:cubicBezTo>
                  <a:pt x="8047278" y="588065"/>
                  <a:pt x="7852240" y="650342"/>
                  <a:pt x="7793637" y="681868"/>
                </a:cubicBezTo>
                <a:cubicBezTo>
                  <a:pt x="7757179" y="701583"/>
                  <a:pt x="7034011" y="1031296"/>
                  <a:pt x="6007741" y="1095470"/>
                </a:cubicBezTo>
                <a:cubicBezTo>
                  <a:pt x="5971519" y="1097710"/>
                  <a:pt x="5937353" y="1100506"/>
                  <a:pt x="5902533" y="1103650"/>
                </a:cubicBezTo>
                <a:cubicBezTo>
                  <a:pt x="5594429" y="1129961"/>
                  <a:pt x="5292360" y="1161179"/>
                  <a:pt x="5164222" y="1163546"/>
                </a:cubicBezTo>
                <a:cubicBezTo>
                  <a:pt x="5063988" y="1165217"/>
                  <a:pt x="4549164" y="1138992"/>
                  <a:pt x="4395075" y="1082763"/>
                </a:cubicBezTo>
                <a:cubicBezTo>
                  <a:pt x="4237527" y="1025076"/>
                  <a:pt x="4088158" y="958345"/>
                  <a:pt x="3939440" y="891265"/>
                </a:cubicBezTo>
                <a:cubicBezTo>
                  <a:pt x="3874968" y="862299"/>
                  <a:pt x="3806689" y="837016"/>
                  <a:pt x="3747894" y="801994"/>
                </a:cubicBezTo>
                <a:cubicBezTo>
                  <a:pt x="3689082" y="766706"/>
                  <a:pt x="3632839" y="729495"/>
                  <a:pt x="3569553" y="697970"/>
                </a:cubicBezTo>
                <a:cubicBezTo>
                  <a:pt x="3551464" y="688887"/>
                  <a:pt x="3533327" y="679005"/>
                  <a:pt x="3507813" y="680216"/>
                </a:cubicBezTo>
                <a:cubicBezTo>
                  <a:pt x="3502099" y="680371"/>
                  <a:pt x="3496101" y="681365"/>
                  <a:pt x="3490455" y="682587"/>
                </a:cubicBezTo>
                <a:cubicBezTo>
                  <a:pt x="3484140" y="683888"/>
                  <a:pt x="3479298" y="687159"/>
                  <a:pt x="3477246" y="691971"/>
                </a:cubicBezTo>
                <a:cubicBezTo>
                  <a:pt x="3475230" y="697315"/>
                  <a:pt x="3479426" y="699760"/>
                  <a:pt x="3484273" y="701857"/>
                </a:cubicBezTo>
                <a:cubicBezTo>
                  <a:pt x="3487733" y="703316"/>
                  <a:pt x="3491260" y="705843"/>
                  <a:pt x="3495638" y="705849"/>
                </a:cubicBezTo>
                <a:cubicBezTo>
                  <a:pt x="3523576" y="705686"/>
                  <a:pt x="3534967" y="720681"/>
                  <a:pt x="3548914" y="733487"/>
                </a:cubicBezTo>
                <a:cubicBezTo>
                  <a:pt x="3554984" y="738925"/>
                  <a:pt x="3561304" y="742991"/>
                  <a:pt x="3551504" y="753036"/>
                </a:cubicBezTo>
                <a:cubicBezTo>
                  <a:pt x="3542974" y="761854"/>
                  <a:pt x="3552584" y="764716"/>
                  <a:pt x="3562075" y="765715"/>
                </a:cubicBezTo>
                <a:cubicBezTo>
                  <a:pt x="3575293" y="767067"/>
                  <a:pt x="3590630" y="764672"/>
                  <a:pt x="3605942" y="772481"/>
                </a:cubicBezTo>
                <a:cubicBezTo>
                  <a:pt x="3550860" y="779958"/>
                  <a:pt x="3525860" y="757484"/>
                  <a:pt x="3499309" y="737079"/>
                </a:cubicBezTo>
                <a:cubicBezTo>
                  <a:pt x="3489410" y="729689"/>
                  <a:pt x="3482419" y="720334"/>
                  <a:pt x="3473788" y="711717"/>
                </a:cubicBezTo>
                <a:cubicBezTo>
                  <a:pt x="3463019" y="701211"/>
                  <a:pt x="3451290" y="702093"/>
                  <a:pt x="3437248" y="714263"/>
                </a:cubicBezTo>
                <a:cubicBezTo>
                  <a:pt x="3424810" y="725164"/>
                  <a:pt x="3418411" y="725135"/>
                  <a:pt x="3413254" y="712874"/>
                </a:cubicBezTo>
                <a:cubicBezTo>
                  <a:pt x="3405299" y="693706"/>
                  <a:pt x="3389031" y="681450"/>
                  <a:pt x="3362511" y="677414"/>
                </a:cubicBezTo>
                <a:cubicBezTo>
                  <a:pt x="3356728" y="676504"/>
                  <a:pt x="3349492" y="673891"/>
                  <a:pt x="3344467" y="679599"/>
                </a:cubicBezTo>
                <a:cubicBezTo>
                  <a:pt x="3340061" y="684428"/>
                  <a:pt x="3344392" y="689004"/>
                  <a:pt x="3347971" y="692328"/>
                </a:cubicBezTo>
                <a:cubicBezTo>
                  <a:pt x="3354407" y="698260"/>
                  <a:pt x="3360162" y="704004"/>
                  <a:pt x="3363008" y="711713"/>
                </a:cubicBezTo>
                <a:cubicBezTo>
                  <a:pt x="3365019" y="716838"/>
                  <a:pt x="3367062" y="722495"/>
                  <a:pt x="3362637" y="727058"/>
                </a:cubicBezTo>
                <a:cubicBezTo>
                  <a:pt x="3344342" y="746453"/>
                  <a:pt x="3358884" y="752745"/>
                  <a:pt x="3376167" y="759779"/>
                </a:cubicBezTo>
                <a:cubicBezTo>
                  <a:pt x="3400002" y="769239"/>
                  <a:pt x="3410177" y="786259"/>
                  <a:pt x="3406203" y="808483"/>
                </a:cubicBezTo>
                <a:cubicBezTo>
                  <a:pt x="3404757" y="817516"/>
                  <a:pt x="3406433" y="822682"/>
                  <a:pt x="3420116" y="820757"/>
                </a:cubicBezTo>
                <a:cubicBezTo>
                  <a:pt x="3425463" y="820110"/>
                  <a:pt x="3426984" y="822878"/>
                  <a:pt x="3429194" y="825831"/>
                </a:cubicBezTo>
                <a:cubicBezTo>
                  <a:pt x="3476758" y="896035"/>
                  <a:pt x="3542778" y="954609"/>
                  <a:pt x="3619149" y="1006561"/>
                </a:cubicBezTo>
                <a:cubicBezTo>
                  <a:pt x="3681093" y="1048718"/>
                  <a:pt x="3748746" y="1085351"/>
                  <a:pt x="3818654" y="1120369"/>
                </a:cubicBezTo>
                <a:cubicBezTo>
                  <a:pt x="3820742" y="1121458"/>
                  <a:pt x="3822850" y="1122813"/>
                  <a:pt x="3824021" y="1125355"/>
                </a:cubicBezTo>
                <a:cubicBezTo>
                  <a:pt x="3791940" y="1123873"/>
                  <a:pt x="3763844" y="1116270"/>
                  <a:pt x="3736668" y="1107215"/>
                </a:cubicBezTo>
                <a:cubicBezTo>
                  <a:pt x="3664431" y="1083216"/>
                  <a:pt x="3602610" y="1048291"/>
                  <a:pt x="3540174" y="1014247"/>
                </a:cubicBezTo>
                <a:cubicBezTo>
                  <a:pt x="3502142" y="993353"/>
                  <a:pt x="3463159" y="973379"/>
                  <a:pt x="3421640" y="955861"/>
                </a:cubicBezTo>
                <a:cubicBezTo>
                  <a:pt x="3414719" y="952940"/>
                  <a:pt x="3409737" y="948712"/>
                  <a:pt x="3404753" y="944484"/>
                </a:cubicBezTo>
                <a:cubicBezTo>
                  <a:pt x="3401911" y="942144"/>
                  <a:pt x="3398417" y="940152"/>
                  <a:pt x="3393138" y="941865"/>
                </a:cubicBezTo>
                <a:cubicBezTo>
                  <a:pt x="3386540" y="944006"/>
                  <a:pt x="3386126" y="948083"/>
                  <a:pt x="3385712" y="952159"/>
                </a:cubicBezTo>
                <a:cubicBezTo>
                  <a:pt x="3384520" y="965187"/>
                  <a:pt x="3389594" y="976116"/>
                  <a:pt x="3398641" y="986025"/>
                </a:cubicBezTo>
                <a:cubicBezTo>
                  <a:pt x="3422140" y="1011364"/>
                  <a:pt x="3455589" y="1029056"/>
                  <a:pt x="3489975" y="1045560"/>
                </a:cubicBezTo>
                <a:cubicBezTo>
                  <a:pt x="3534421" y="1066751"/>
                  <a:pt x="3577600" y="1089169"/>
                  <a:pt x="3617273" y="1114697"/>
                </a:cubicBezTo>
                <a:cubicBezTo>
                  <a:pt x="3620082" y="1116503"/>
                  <a:pt x="3625178" y="1117229"/>
                  <a:pt x="3623898" y="1123556"/>
                </a:cubicBezTo>
                <a:cubicBezTo>
                  <a:pt x="3599276" y="1112313"/>
                  <a:pt x="3576007" y="1101173"/>
                  <a:pt x="3552438" y="1090606"/>
                </a:cubicBezTo>
                <a:cubicBezTo>
                  <a:pt x="3529203" y="1079998"/>
                  <a:pt x="3505634" y="1069432"/>
                  <a:pt x="3482417" y="1059092"/>
                </a:cubicBezTo>
                <a:cubicBezTo>
                  <a:pt x="3476868" y="1056543"/>
                  <a:pt x="3470899" y="1052702"/>
                  <a:pt x="3463468" y="1057629"/>
                </a:cubicBezTo>
                <a:cubicBezTo>
                  <a:pt x="3455703" y="1062595"/>
                  <a:pt x="3457128" y="1069134"/>
                  <a:pt x="3459472" y="1074217"/>
                </a:cubicBezTo>
                <a:cubicBezTo>
                  <a:pt x="3466821" y="1089165"/>
                  <a:pt x="3478729" y="1101681"/>
                  <a:pt x="3494211" y="1112153"/>
                </a:cubicBezTo>
                <a:cubicBezTo>
                  <a:pt x="3546907" y="1146573"/>
                  <a:pt x="3606933" y="1174465"/>
                  <a:pt x="3663137" y="1205775"/>
                </a:cubicBezTo>
                <a:cubicBezTo>
                  <a:pt x="3693512" y="1222766"/>
                  <a:pt x="3721631" y="1241370"/>
                  <a:pt x="3748466" y="1260936"/>
                </a:cubicBezTo>
                <a:cubicBezTo>
                  <a:pt x="3754470" y="1265310"/>
                  <a:pt x="3754440" y="1270144"/>
                  <a:pt x="3753142" y="1276208"/>
                </a:cubicBezTo>
                <a:cubicBezTo>
                  <a:pt x="3747968" y="1300726"/>
                  <a:pt x="3758834" y="1307462"/>
                  <a:pt x="3791960" y="1298886"/>
                </a:cubicBezTo>
                <a:cubicBezTo>
                  <a:pt x="3802234" y="1296299"/>
                  <a:pt x="3809336" y="1296782"/>
                  <a:pt x="3816039" y="1301606"/>
                </a:cubicBezTo>
                <a:cubicBezTo>
                  <a:pt x="3897299" y="1361555"/>
                  <a:pt x="3991895" y="1408883"/>
                  <a:pt x="4094439" y="1448806"/>
                </a:cubicBezTo>
                <a:cubicBezTo>
                  <a:pt x="4136210" y="1464953"/>
                  <a:pt x="4179249" y="1479874"/>
                  <a:pt x="4222870" y="1493379"/>
                </a:cubicBezTo>
                <a:cubicBezTo>
                  <a:pt x="4222955" y="1494711"/>
                  <a:pt x="4223057" y="1496309"/>
                  <a:pt x="4223141" y="1497641"/>
                </a:cubicBezTo>
                <a:cubicBezTo>
                  <a:pt x="4222925" y="1499546"/>
                  <a:pt x="4222659" y="1500653"/>
                  <a:pt x="4222428" y="1502292"/>
                </a:cubicBezTo>
                <a:cubicBezTo>
                  <a:pt x="4160784" y="1480767"/>
                  <a:pt x="4099761" y="1458363"/>
                  <a:pt x="4039973" y="1434198"/>
                </a:cubicBezTo>
                <a:cubicBezTo>
                  <a:pt x="3877889" y="1368737"/>
                  <a:pt x="3722432" y="1296301"/>
                  <a:pt x="3564773" y="1226279"/>
                </a:cubicBezTo>
                <a:cubicBezTo>
                  <a:pt x="3511752" y="1202636"/>
                  <a:pt x="3468897" y="1169442"/>
                  <a:pt x="3420650" y="1141464"/>
                </a:cubicBezTo>
                <a:cubicBezTo>
                  <a:pt x="3388486" y="1122812"/>
                  <a:pt x="3357590" y="1102932"/>
                  <a:pt x="3320669" y="1088883"/>
                </a:cubicBezTo>
                <a:cubicBezTo>
                  <a:pt x="3305491" y="1083205"/>
                  <a:pt x="3289697" y="1078406"/>
                  <a:pt x="3270102" y="1082659"/>
                </a:cubicBezTo>
                <a:cubicBezTo>
                  <a:pt x="3262467" y="1084389"/>
                  <a:pt x="3253881" y="1087040"/>
                  <a:pt x="3251648" y="1094290"/>
                </a:cubicBezTo>
                <a:cubicBezTo>
                  <a:pt x="3249750" y="1101498"/>
                  <a:pt x="3256970" y="1103846"/>
                  <a:pt x="3263506" y="1106005"/>
                </a:cubicBezTo>
                <a:cubicBezTo>
                  <a:pt x="3265227" y="1106604"/>
                  <a:pt x="3266966" y="1107467"/>
                  <a:pt x="3268636" y="1107265"/>
                </a:cubicBezTo>
                <a:cubicBezTo>
                  <a:pt x="3300482" y="1105018"/>
                  <a:pt x="3309121" y="1124372"/>
                  <a:pt x="3325089" y="1137201"/>
                </a:cubicBezTo>
                <a:cubicBezTo>
                  <a:pt x="3330055" y="1141164"/>
                  <a:pt x="3330677" y="1145651"/>
                  <a:pt x="3326003" y="1151585"/>
                </a:cubicBezTo>
                <a:cubicBezTo>
                  <a:pt x="3317592" y="1162266"/>
                  <a:pt x="3324211" y="1165760"/>
                  <a:pt x="3336410" y="1166967"/>
                </a:cubicBezTo>
                <a:cubicBezTo>
                  <a:pt x="3348608" y="1168175"/>
                  <a:pt x="3361690" y="1167395"/>
                  <a:pt x="3375112" y="1171943"/>
                </a:cubicBezTo>
                <a:cubicBezTo>
                  <a:pt x="3354718" y="1179513"/>
                  <a:pt x="3340011" y="1175927"/>
                  <a:pt x="3326222" y="1170885"/>
                </a:cubicBezTo>
                <a:cubicBezTo>
                  <a:pt x="3295216" y="1159877"/>
                  <a:pt x="3274464" y="1140648"/>
                  <a:pt x="3254679" y="1120765"/>
                </a:cubicBezTo>
                <a:cubicBezTo>
                  <a:pt x="3250733" y="1116948"/>
                  <a:pt x="3247420" y="1112518"/>
                  <a:pt x="3242188" y="1109662"/>
                </a:cubicBezTo>
                <a:cubicBezTo>
                  <a:pt x="3232391" y="1103869"/>
                  <a:pt x="3222316" y="1104284"/>
                  <a:pt x="3211499" y="1114184"/>
                </a:cubicBezTo>
                <a:cubicBezTo>
                  <a:pt x="3197173" y="1127194"/>
                  <a:pt x="3191777" y="1127042"/>
                  <a:pt x="3185849" y="1113265"/>
                </a:cubicBezTo>
                <a:cubicBezTo>
                  <a:pt x="3177929" y="1094629"/>
                  <a:pt x="3162028" y="1082865"/>
                  <a:pt x="3135843" y="1078789"/>
                </a:cubicBezTo>
                <a:cubicBezTo>
                  <a:pt x="3130396" y="1077837"/>
                  <a:pt x="3124578" y="1076395"/>
                  <a:pt x="3119118" y="1080546"/>
                </a:cubicBezTo>
                <a:cubicBezTo>
                  <a:pt x="3113359" y="1085269"/>
                  <a:pt x="3117622" y="1088780"/>
                  <a:pt x="3120198" y="1092226"/>
                </a:cubicBezTo>
                <a:cubicBezTo>
                  <a:pt x="3123912" y="1097682"/>
                  <a:pt x="3128295" y="1103057"/>
                  <a:pt x="3131691" y="1108819"/>
                </a:cubicBezTo>
                <a:cubicBezTo>
                  <a:pt x="3137665" y="1118027"/>
                  <a:pt x="3139328" y="1128295"/>
                  <a:pt x="3129914" y="1139097"/>
                </a:cubicBezTo>
                <a:cubicBezTo>
                  <a:pt x="3123003" y="1146915"/>
                  <a:pt x="3123960" y="1151361"/>
                  <a:pt x="3133955" y="1154983"/>
                </a:cubicBezTo>
                <a:cubicBezTo>
                  <a:pt x="3165979" y="1166136"/>
                  <a:pt x="3186931" y="1183194"/>
                  <a:pt x="3178170" y="1214855"/>
                </a:cubicBezTo>
                <a:cubicBezTo>
                  <a:pt x="3176770" y="1219320"/>
                  <a:pt x="3179046" y="1223338"/>
                  <a:pt x="3185378" y="1222303"/>
                </a:cubicBezTo>
                <a:cubicBezTo>
                  <a:pt x="3199361" y="1219805"/>
                  <a:pt x="3202140" y="1226447"/>
                  <a:pt x="3206608" y="1233153"/>
                </a:cubicBezTo>
                <a:cubicBezTo>
                  <a:pt x="3250090" y="1297409"/>
                  <a:pt x="3310389" y="1350771"/>
                  <a:pt x="3379140" y="1399351"/>
                </a:cubicBezTo>
                <a:cubicBezTo>
                  <a:pt x="3447189" y="1447479"/>
                  <a:pt x="3522881" y="1488775"/>
                  <a:pt x="3603118" y="1527375"/>
                </a:cubicBezTo>
                <a:cubicBezTo>
                  <a:pt x="3581296" y="1528405"/>
                  <a:pt x="3552602" y="1521951"/>
                  <a:pt x="3524809" y="1513774"/>
                </a:cubicBezTo>
                <a:cubicBezTo>
                  <a:pt x="3451354" y="1491802"/>
                  <a:pt x="3389901" y="1457369"/>
                  <a:pt x="3327498" y="1423859"/>
                </a:cubicBezTo>
                <a:cubicBezTo>
                  <a:pt x="3283917" y="1400416"/>
                  <a:pt x="3241288" y="1376052"/>
                  <a:pt x="3192949" y="1357211"/>
                </a:cubicBezTo>
                <a:cubicBezTo>
                  <a:pt x="3187434" y="1355196"/>
                  <a:pt x="3183538" y="1352177"/>
                  <a:pt x="3180259" y="1348280"/>
                </a:cubicBezTo>
                <a:cubicBezTo>
                  <a:pt x="3177348" y="1344874"/>
                  <a:pt x="3173119" y="1341896"/>
                  <a:pt x="3166204" y="1344345"/>
                </a:cubicBezTo>
                <a:cubicBezTo>
                  <a:pt x="3159306" y="1347059"/>
                  <a:pt x="3158942" y="1351935"/>
                  <a:pt x="3159212" y="1356197"/>
                </a:cubicBezTo>
                <a:cubicBezTo>
                  <a:pt x="3161232" y="1372059"/>
                  <a:pt x="3167827" y="1385754"/>
                  <a:pt x="3181004" y="1397043"/>
                </a:cubicBezTo>
                <a:cubicBezTo>
                  <a:pt x="3206688" y="1419701"/>
                  <a:pt x="3240037" y="1435794"/>
                  <a:pt x="3273385" y="1451888"/>
                </a:cubicBezTo>
                <a:cubicBezTo>
                  <a:pt x="3319573" y="1473941"/>
                  <a:pt x="3362569" y="1498797"/>
                  <a:pt x="3401776" y="1527602"/>
                </a:cubicBezTo>
                <a:cubicBezTo>
                  <a:pt x="3374012" y="1514591"/>
                  <a:pt x="3346230" y="1501313"/>
                  <a:pt x="3318130" y="1488342"/>
                </a:cubicBezTo>
                <a:cubicBezTo>
                  <a:pt x="3296969" y="1478558"/>
                  <a:pt x="3275173" y="1469387"/>
                  <a:pt x="3253694" y="1459909"/>
                </a:cubicBezTo>
                <a:cubicBezTo>
                  <a:pt x="3248495" y="1457587"/>
                  <a:pt x="3242945" y="1455038"/>
                  <a:pt x="3236182" y="1459882"/>
                </a:cubicBezTo>
                <a:cubicBezTo>
                  <a:pt x="3230053" y="1464115"/>
                  <a:pt x="3231378" y="1469055"/>
                  <a:pt x="3233020" y="1473687"/>
                </a:cubicBezTo>
                <a:cubicBezTo>
                  <a:pt x="3239235" y="1491993"/>
                  <a:pt x="3254236" y="1505477"/>
                  <a:pt x="3272474" y="1516958"/>
                </a:cubicBezTo>
                <a:cubicBezTo>
                  <a:pt x="3294559" y="1530657"/>
                  <a:pt x="3317595" y="1543436"/>
                  <a:pt x="3341300" y="1556133"/>
                </a:cubicBezTo>
                <a:cubicBezTo>
                  <a:pt x="3316637" y="1554825"/>
                  <a:pt x="3291973" y="1553517"/>
                  <a:pt x="3267359" y="1553009"/>
                </a:cubicBezTo>
                <a:cubicBezTo>
                  <a:pt x="3280352" y="1582573"/>
                  <a:pt x="3306470" y="1585584"/>
                  <a:pt x="3329832" y="1587586"/>
                </a:cubicBezTo>
                <a:cubicBezTo>
                  <a:pt x="3361297" y="1589949"/>
                  <a:pt x="3391527" y="1594072"/>
                  <a:pt x="3421490" y="1599301"/>
                </a:cubicBezTo>
                <a:cubicBezTo>
                  <a:pt x="3434412" y="1606594"/>
                  <a:pt x="3447319" y="1613621"/>
                  <a:pt x="3459923" y="1621220"/>
                </a:cubicBezTo>
                <a:cubicBezTo>
                  <a:pt x="3472880" y="1629046"/>
                  <a:pt x="3485168" y="1636952"/>
                  <a:pt x="3497490" y="1645392"/>
                </a:cubicBezTo>
                <a:cubicBezTo>
                  <a:pt x="3506301" y="1651572"/>
                  <a:pt x="3516714" y="1656484"/>
                  <a:pt x="3507803" y="1669911"/>
                </a:cubicBezTo>
                <a:cubicBezTo>
                  <a:pt x="3503816" y="1676032"/>
                  <a:pt x="3534148" y="1702959"/>
                  <a:pt x="3543290" y="1703729"/>
                </a:cubicBezTo>
                <a:cubicBezTo>
                  <a:pt x="3544644" y="1703834"/>
                  <a:pt x="3545996" y="1703940"/>
                  <a:pt x="3546999" y="1703818"/>
                </a:cubicBezTo>
                <a:cubicBezTo>
                  <a:pt x="3566312" y="1700405"/>
                  <a:pt x="3571232" y="1708935"/>
                  <a:pt x="3572295" y="1720349"/>
                </a:cubicBezTo>
                <a:cubicBezTo>
                  <a:pt x="3573341" y="1731497"/>
                  <a:pt x="3570880" y="1745753"/>
                  <a:pt x="3596922" y="1736961"/>
                </a:cubicBezTo>
                <a:cubicBezTo>
                  <a:pt x="3599895" y="1736064"/>
                  <a:pt x="3600664" y="1737582"/>
                  <a:pt x="3602119" y="1739285"/>
                </a:cubicBezTo>
                <a:cubicBezTo>
                  <a:pt x="3633888" y="1783486"/>
                  <a:pt x="3684678" y="1814377"/>
                  <a:pt x="3734798" y="1845349"/>
                </a:cubicBezTo>
                <a:cubicBezTo>
                  <a:pt x="3737590" y="1846890"/>
                  <a:pt x="3740383" y="1848430"/>
                  <a:pt x="3743174" y="1849972"/>
                </a:cubicBezTo>
                <a:cubicBezTo>
                  <a:pt x="3692460" y="1846720"/>
                  <a:pt x="3526297" y="1854765"/>
                  <a:pt x="3478101" y="1864630"/>
                </a:cubicBezTo>
                <a:cubicBezTo>
                  <a:pt x="3435216" y="1873314"/>
                  <a:pt x="3187933" y="1844748"/>
                  <a:pt x="3135293" y="1816496"/>
                </a:cubicBezTo>
                <a:cubicBezTo>
                  <a:pt x="3129987" y="1844249"/>
                  <a:pt x="3145700" y="1853084"/>
                  <a:pt x="3158510" y="1863880"/>
                </a:cubicBezTo>
                <a:cubicBezTo>
                  <a:pt x="3176652" y="1879130"/>
                  <a:pt x="3180104" y="1891061"/>
                  <a:pt x="3148907" y="1908797"/>
                </a:cubicBezTo>
                <a:cubicBezTo>
                  <a:pt x="3059526" y="1959351"/>
                  <a:pt x="3060614" y="1960561"/>
                  <a:pt x="3150229" y="2003660"/>
                </a:cubicBezTo>
                <a:cubicBezTo>
                  <a:pt x="3154391" y="2005572"/>
                  <a:pt x="3152878" y="2013539"/>
                  <a:pt x="3154219" y="2018746"/>
                </a:cubicBezTo>
                <a:cubicBezTo>
                  <a:pt x="3132340" y="2029448"/>
                  <a:pt x="3104621" y="2011868"/>
                  <a:pt x="3079313" y="2037482"/>
                </a:cubicBezTo>
                <a:cubicBezTo>
                  <a:pt x="3200844" y="2121812"/>
                  <a:pt x="3382216" y="2194063"/>
                  <a:pt x="3545961" y="2248584"/>
                </a:cubicBezTo>
                <a:cubicBezTo>
                  <a:pt x="3418859" y="2288406"/>
                  <a:pt x="3336249" y="2212515"/>
                  <a:pt x="3242382" y="2234890"/>
                </a:cubicBezTo>
                <a:cubicBezTo>
                  <a:pt x="3196963" y="2267233"/>
                  <a:pt x="3340047" y="2293389"/>
                  <a:pt x="3206852" y="2322137"/>
                </a:cubicBezTo>
                <a:cubicBezTo>
                  <a:pt x="3266485" y="2338535"/>
                  <a:pt x="3311047" y="2356223"/>
                  <a:pt x="3352854" y="2378270"/>
                </a:cubicBezTo>
                <a:cubicBezTo>
                  <a:pt x="3427094" y="2417864"/>
                  <a:pt x="3443161" y="2448130"/>
                  <a:pt x="3414532" y="2516826"/>
                </a:cubicBezTo>
                <a:cubicBezTo>
                  <a:pt x="3395525" y="2562076"/>
                  <a:pt x="3366606" y="2605038"/>
                  <a:pt x="3397577" y="2652556"/>
                </a:cubicBezTo>
                <a:cubicBezTo>
                  <a:pt x="3418842" y="2685144"/>
                  <a:pt x="3412947" y="2708944"/>
                  <a:pt x="3339773" y="2701969"/>
                </a:cubicBezTo>
                <a:cubicBezTo>
                  <a:pt x="3260852" y="2694617"/>
                  <a:pt x="3233446" y="2729610"/>
                  <a:pt x="3257041" y="2788223"/>
                </a:cubicBezTo>
                <a:cubicBezTo>
                  <a:pt x="3272229" y="2825841"/>
                  <a:pt x="3259642" y="2839714"/>
                  <a:pt x="3205892" y="2841661"/>
                </a:cubicBezTo>
                <a:cubicBezTo>
                  <a:pt x="3146428" y="2843763"/>
                  <a:pt x="3088665" y="2824990"/>
                  <a:pt x="3016267" y="2846107"/>
                </a:cubicBezTo>
                <a:cubicBezTo>
                  <a:pt x="3079284" y="2910414"/>
                  <a:pt x="3202965" y="2875032"/>
                  <a:pt x="3275450" y="2934701"/>
                </a:cubicBezTo>
                <a:cubicBezTo>
                  <a:pt x="3194271" y="2944802"/>
                  <a:pt x="3132104" y="2952064"/>
                  <a:pt x="3071009" y="2944432"/>
                </a:cubicBezTo>
                <a:cubicBezTo>
                  <a:pt x="3045559" y="2941340"/>
                  <a:pt x="3017770" y="2938533"/>
                  <a:pt x="3005039" y="2960743"/>
                </a:cubicBezTo>
                <a:cubicBezTo>
                  <a:pt x="2989910" y="2987540"/>
                  <a:pt x="3024584" y="2992735"/>
                  <a:pt x="3045255" y="2994795"/>
                </a:cubicBezTo>
                <a:cubicBezTo>
                  <a:pt x="3103524" y="3000354"/>
                  <a:pt x="3149512" y="3024578"/>
                  <a:pt x="3198769" y="3041966"/>
                </a:cubicBezTo>
                <a:cubicBezTo>
                  <a:pt x="3306591" y="3080177"/>
                  <a:pt x="3424230" y="3108608"/>
                  <a:pt x="3518098" y="3181525"/>
                </a:cubicBezTo>
                <a:cubicBezTo>
                  <a:pt x="3405474" y="3173693"/>
                  <a:pt x="3319103" y="3133957"/>
                  <a:pt x="3214876" y="3136382"/>
                </a:cubicBezTo>
                <a:cubicBezTo>
                  <a:pt x="3309623" y="3201944"/>
                  <a:pt x="3428070" y="3237794"/>
                  <a:pt x="3540876" y="3280232"/>
                </a:cubicBezTo>
                <a:cubicBezTo>
                  <a:pt x="3572951" y="3292185"/>
                  <a:pt x="3605372" y="3298995"/>
                  <a:pt x="3614558" y="3332242"/>
                </a:cubicBezTo>
                <a:cubicBezTo>
                  <a:pt x="3632460" y="3396643"/>
                  <a:pt x="3676382" y="3446619"/>
                  <a:pt x="3765439" y="3465091"/>
                </a:cubicBezTo>
                <a:cubicBezTo>
                  <a:pt x="3766125" y="3465276"/>
                  <a:pt x="3762072" y="3475699"/>
                  <a:pt x="3759506" y="3482990"/>
                </a:cubicBezTo>
                <a:cubicBezTo>
                  <a:pt x="3706514" y="3491555"/>
                  <a:pt x="3662256" y="3457457"/>
                  <a:pt x="3594905" y="3478499"/>
                </a:cubicBezTo>
                <a:cubicBezTo>
                  <a:pt x="3663098" y="3523656"/>
                  <a:pt x="3720597" y="3564741"/>
                  <a:pt x="3814430" y="3578876"/>
                </a:cubicBezTo>
                <a:cubicBezTo>
                  <a:pt x="3889563" y="3590177"/>
                  <a:pt x="3981512" y="3590582"/>
                  <a:pt x="4039126" y="3649369"/>
                </a:cubicBezTo>
                <a:cubicBezTo>
                  <a:pt x="3977790" y="3669682"/>
                  <a:pt x="3930328" y="3659325"/>
                  <a:pt x="3883152" y="3653497"/>
                </a:cubicBezTo>
                <a:cubicBezTo>
                  <a:pt x="3810528" y="3644576"/>
                  <a:pt x="3739087" y="3633097"/>
                  <a:pt x="3666446" y="3623911"/>
                </a:cubicBezTo>
                <a:cubicBezTo>
                  <a:pt x="3638957" y="3620530"/>
                  <a:pt x="3608896" y="3619071"/>
                  <a:pt x="3593589" y="3653674"/>
                </a:cubicBezTo>
                <a:cubicBezTo>
                  <a:pt x="3684581" y="3649631"/>
                  <a:pt x="3741824" y="3686720"/>
                  <a:pt x="3801238" y="3720862"/>
                </a:cubicBezTo>
                <a:cubicBezTo>
                  <a:pt x="3834791" y="3740152"/>
                  <a:pt x="3862819" y="3767894"/>
                  <a:pt x="3919545" y="3749213"/>
                </a:cubicBezTo>
                <a:cubicBezTo>
                  <a:pt x="3949563" y="3739403"/>
                  <a:pt x="3970044" y="3754371"/>
                  <a:pt x="3968059" y="3776085"/>
                </a:cubicBezTo>
                <a:cubicBezTo>
                  <a:pt x="3961477" y="3852579"/>
                  <a:pt x="4033657" y="3870411"/>
                  <a:pt x="4107750" y="3875932"/>
                </a:cubicBezTo>
                <a:cubicBezTo>
                  <a:pt x="4247829" y="3886613"/>
                  <a:pt x="4367192" y="3936847"/>
                  <a:pt x="4504087" y="3955698"/>
                </a:cubicBezTo>
                <a:cubicBezTo>
                  <a:pt x="4637239" y="3973931"/>
                  <a:pt x="5630348" y="4013091"/>
                  <a:pt x="5880284" y="3998656"/>
                </a:cubicBezTo>
                <a:cubicBezTo>
                  <a:pt x="7409751" y="3910310"/>
                  <a:pt x="8457142" y="3018967"/>
                  <a:pt x="8461494" y="3007971"/>
                </a:cubicBezTo>
                <a:cubicBezTo>
                  <a:pt x="8481448" y="2956432"/>
                  <a:pt x="8537247" y="2928466"/>
                  <a:pt x="8587378" y="2896089"/>
                </a:cubicBezTo>
                <a:cubicBezTo>
                  <a:pt x="8631032" y="2867717"/>
                  <a:pt x="8677604" y="2837649"/>
                  <a:pt x="8693826" y="2796225"/>
                </a:cubicBezTo>
                <a:cubicBezTo>
                  <a:pt x="8715249" y="2741288"/>
                  <a:pt x="8647790" y="2792407"/>
                  <a:pt x="8633488" y="2774007"/>
                </a:cubicBezTo>
                <a:cubicBezTo>
                  <a:pt x="8658507" y="2743865"/>
                  <a:pt x="8698366" y="2714075"/>
                  <a:pt x="8707444" y="2682105"/>
                </a:cubicBezTo>
                <a:cubicBezTo>
                  <a:pt x="8739824" y="2566518"/>
                  <a:pt x="8819561" y="2475526"/>
                  <a:pt x="8942552" y="2397549"/>
                </a:cubicBezTo>
                <a:cubicBezTo>
                  <a:pt x="8977822" y="2375023"/>
                  <a:pt x="8999812" y="2339612"/>
                  <a:pt x="9049260" y="2328253"/>
                </a:cubicBezTo>
                <a:cubicBezTo>
                  <a:pt x="9159134" y="2303404"/>
                  <a:pt x="9118356" y="2218151"/>
                  <a:pt x="9174304" y="2171379"/>
                </a:cubicBezTo>
                <a:cubicBezTo>
                  <a:pt x="9179581" y="2166982"/>
                  <a:pt x="9181728" y="2117398"/>
                  <a:pt x="9182228" y="2067678"/>
                </a:cubicBezTo>
                <a:lnTo>
                  <a:pt x="9182278" y="2047313"/>
                </a:lnTo>
                <a:lnTo>
                  <a:pt x="9184334" y="2047686"/>
                </a:lnTo>
                <a:cubicBezTo>
                  <a:pt x="9192950" y="2042242"/>
                  <a:pt x="9192359" y="2022485"/>
                  <a:pt x="9185124" y="1997142"/>
                </a:cubicBezTo>
                <a:lnTo>
                  <a:pt x="9181592" y="1987782"/>
                </a:lnTo>
                <a:lnTo>
                  <a:pt x="9181190" y="1974586"/>
                </a:lnTo>
                <a:cubicBezTo>
                  <a:pt x="9180902" y="1968441"/>
                  <a:pt x="9180584" y="1964399"/>
                  <a:pt x="9180252" y="1963164"/>
                </a:cubicBezTo>
                <a:cubicBezTo>
                  <a:pt x="9179760" y="1961378"/>
                  <a:pt x="9179284" y="1962333"/>
                  <a:pt x="9178804" y="1965349"/>
                </a:cubicBezTo>
                <a:lnTo>
                  <a:pt x="9177606" y="1977215"/>
                </a:lnTo>
                <a:lnTo>
                  <a:pt x="9169614" y="1956030"/>
                </a:lnTo>
                <a:cubicBezTo>
                  <a:pt x="9143144" y="1898537"/>
                  <a:pt x="9095234" y="1836160"/>
                  <a:pt x="9046406" y="1838718"/>
                </a:cubicBezTo>
                <a:cubicBezTo>
                  <a:pt x="9077129" y="1760642"/>
                  <a:pt x="9077129" y="1760642"/>
                  <a:pt x="8960873" y="1764524"/>
                </a:cubicBezTo>
                <a:cubicBezTo>
                  <a:pt x="9002330" y="1712259"/>
                  <a:pt x="9001568" y="1700272"/>
                  <a:pt x="8946755" y="1690806"/>
                </a:cubicBezTo>
                <a:cubicBezTo>
                  <a:pt x="8893980" y="1681628"/>
                  <a:pt x="8836186" y="1683529"/>
                  <a:pt x="8786897" y="1665607"/>
                </a:cubicBezTo>
                <a:cubicBezTo>
                  <a:pt x="8827191" y="1600331"/>
                  <a:pt x="8835148" y="1529576"/>
                  <a:pt x="8924505" y="1489227"/>
                </a:cubicBezTo>
                <a:cubicBezTo>
                  <a:pt x="8938584" y="1482958"/>
                  <a:pt x="8947122" y="1463671"/>
                  <a:pt x="8937122" y="1454681"/>
                </a:cubicBezTo>
                <a:cubicBezTo>
                  <a:pt x="8901654" y="1421129"/>
                  <a:pt x="8944526" y="1343460"/>
                  <a:pt x="8841119" y="1348202"/>
                </a:cubicBezTo>
                <a:cubicBezTo>
                  <a:pt x="8828354" y="1348673"/>
                  <a:pt x="8816185" y="1342631"/>
                  <a:pt x="8825548" y="1331028"/>
                </a:cubicBezTo>
                <a:cubicBezTo>
                  <a:pt x="8857711" y="1291432"/>
                  <a:pt x="8816096" y="1298887"/>
                  <a:pt x="8790413" y="1297436"/>
                </a:cubicBezTo>
                <a:cubicBezTo>
                  <a:pt x="8759333" y="1295832"/>
                  <a:pt x="8725565" y="1315490"/>
                  <a:pt x="8695944" y="1299752"/>
                </a:cubicBezTo>
                <a:cubicBezTo>
                  <a:pt x="8701338" y="1278697"/>
                  <a:pt x="8726082" y="1275968"/>
                  <a:pt x="8743050" y="1267471"/>
                </a:cubicBezTo>
                <a:cubicBezTo>
                  <a:pt x="8792636" y="1242406"/>
                  <a:pt x="8832648" y="1215014"/>
                  <a:pt x="8831902" y="1166250"/>
                </a:cubicBezTo>
                <a:cubicBezTo>
                  <a:pt x="8831416" y="1126849"/>
                  <a:pt x="8834560" y="1091573"/>
                  <a:pt x="8763628" y="1088084"/>
                </a:cubicBezTo>
                <a:cubicBezTo>
                  <a:pt x="8752484" y="1087556"/>
                  <a:pt x="8746480" y="1083182"/>
                  <a:pt x="8744052" y="1076766"/>
                </a:cubicBezTo>
                <a:cubicBezTo>
                  <a:pt x="8751664" y="1069402"/>
                  <a:pt x="8758926" y="1061811"/>
                  <a:pt x="8767977" y="1055883"/>
                </a:cubicBezTo>
                <a:cubicBezTo>
                  <a:pt x="8798386" y="1036363"/>
                  <a:pt x="8807604" y="1011893"/>
                  <a:pt x="8815418" y="986519"/>
                </a:cubicBezTo>
                <a:cubicBezTo>
                  <a:pt x="8820450" y="970342"/>
                  <a:pt x="8826500" y="954308"/>
                  <a:pt x="8839356" y="939330"/>
                </a:cubicBezTo>
                <a:cubicBezTo>
                  <a:pt x="8847184" y="930060"/>
                  <a:pt x="8857152" y="922680"/>
                  <a:pt x="8869964" y="917639"/>
                </a:cubicBezTo>
                <a:cubicBezTo>
                  <a:pt x="8881119" y="913066"/>
                  <a:pt x="8884190" y="908399"/>
                  <a:pt x="8876013" y="901606"/>
                </a:cubicBezTo>
                <a:cubicBezTo>
                  <a:pt x="8852888" y="882126"/>
                  <a:pt x="8842659" y="858937"/>
                  <a:pt x="8855230" y="828963"/>
                </a:cubicBezTo>
                <a:cubicBezTo>
                  <a:pt x="8859032" y="819911"/>
                  <a:pt x="8855550" y="812818"/>
                  <a:pt x="8844988" y="810876"/>
                </a:cubicBezTo>
                <a:cubicBezTo>
                  <a:pt x="8801020" y="802512"/>
                  <a:pt x="8788328" y="772374"/>
                  <a:pt x="8768255" y="747963"/>
                </a:cubicBezTo>
                <a:cubicBezTo>
                  <a:pt x="8739786" y="713294"/>
                  <a:pt x="8713605" y="677543"/>
                  <a:pt x="8692953" y="638707"/>
                </a:cubicBezTo>
                <a:cubicBezTo>
                  <a:pt x="8680700" y="615495"/>
                  <a:pt x="8668800" y="592509"/>
                  <a:pt x="8674423" y="564449"/>
                </a:cubicBezTo>
                <a:cubicBezTo>
                  <a:pt x="8675670" y="557588"/>
                  <a:pt x="8672308" y="552358"/>
                  <a:pt x="8667642" y="547822"/>
                </a:cubicBezTo>
                <a:cubicBezTo>
                  <a:pt x="8647856" y="527939"/>
                  <a:pt x="8648704" y="504214"/>
                  <a:pt x="8661198" y="478275"/>
                </a:cubicBezTo>
                <a:cubicBezTo>
                  <a:pt x="8668953" y="462573"/>
                  <a:pt x="8667832" y="460828"/>
                  <a:pt x="8645813" y="464032"/>
                </a:cubicBezTo>
                <a:cubicBezTo>
                  <a:pt x="8601088" y="470255"/>
                  <a:pt x="8556732" y="476969"/>
                  <a:pt x="8512338" y="477784"/>
                </a:cubicBezTo>
                <a:cubicBezTo>
                  <a:pt x="8462562" y="478712"/>
                  <a:pt x="8445778" y="468934"/>
                  <a:pt x="8481050" y="430572"/>
                </a:cubicBezTo>
                <a:cubicBezTo>
                  <a:pt x="8488612" y="422408"/>
                  <a:pt x="8495122" y="413567"/>
                  <a:pt x="8498220" y="404064"/>
                </a:cubicBezTo>
                <a:cubicBezTo>
                  <a:pt x="8500436" y="396549"/>
                  <a:pt x="8497776" y="391771"/>
                  <a:pt x="8489536" y="389280"/>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093340D1-6EA5-423F-B50E-F5E591BF1252}"/>
              </a:ext>
            </a:extLst>
          </p:cNvPr>
          <p:cNvSpPr txBox="1"/>
          <p:nvPr/>
        </p:nvSpPr>
        <p:spPr>
          <a:xfrm>
            <a:off x="3593634" y="2852668"/>
            <a:ext cx="5001684" cy="1152663"/>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400" kern="1200" dirty="0">
                <a:solidFill>
                  <a:schemeClr val="tx1">
                    <a:lumMod val="75000"/>
                    <a:lumOff val="25000"/>
                  </a:schemeClr>
                </a:solidFill>
                <a:latin typeface="Bell MT" panose="02020503060305020303" pitchFamily="18" charset="0"/>
                <a:ea typeface="+mj-ea"/>
                <a:cs typeface="+mj-cs"/>
              </a:rPr>
              <a:t>Thanks for listening</a:t>
            </a:r>
          </a:p>
        </p:txBody>
      </p:sp>
      <p:pic>
        <p:nvPicPr>
          <p:cNvPr id="9" name="Graphic 8">
            <a:extLst>
              <a:ext uri="{FF2B5EF4-FFF2-40B4-BE49-F238E27FC236}">
                <a16:creationId xmlns:a16="http://schemas.microsoft.com/office/drawing/2014/main" id="{AA59B00F-3600-451E-A86D-4D4D16D583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2792557" cy="819150"/>
          </a:xfrm>
          <a:prstGeom prst="rect">
            <a:avLst/>
          </a:prstGeom>
        </p:spPr>
      </p:pic>
    </p:spTree>
    <p:extLst>
      <p:ext uri="{BB962C8B-B14F-4D97-AF65-F5344CB8AC3E}">
        <p14:creationId xmlns:p14="http://schemas.microsoft.com/office/powerpoint/2010/main" val="4064730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39E85-EE38-48A5-82EB-7D23AB518D1C}"/>
              </a:ext>
            </a:extLst>
          </p:cNvPr>
          <p:cNvSpPr txBox="1">
            <a:spLocks/>
          </p:cNvSpPr>
          <p:nvPr/>
        </p:nvSpPr>
        <p:spPr>
          <a:xfrm>
            <a:off x="99537" y="0"/>
            <a:ext cx="2472213" cy="100890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5400" b="1" dirty="0">
                <a:solidFill>
                  <a:schemeClr val="tx1">
                    <a:lumMod val="50000"/>
                    <a:lumOff val="50000"/>
                  </a:schemeClr>
                </a:solidFill>
                <a:latin typeface="Agency FB" panose="020B0503020202020204" pitchFamily="34" charset="0"/>
              </a:rPr>
              <a:t>Contents</a:t>
            </a:r>
            <a:r>
              <a:rPr lang="en-US" altLang="zh-CN" sz="6600" b="1" dirty="0">
                <a:latin typeface="Agency FB" panose="020B0503020202020204" pitchFamily="34" charset="0"/>
              </a:rPr>
              <a:t> </a:t>
            </a:r>
          </a:p>
        </p:txBody>
      </p:sp>
      <p:pic>
        <p:nvPicPr>
          <p:cNvPr id="4" name="Picture 3">
            <a:extLst>
              <a:ext uri="{FF2B5EF4-FFF2-40B4-BE49-F238E27FC236}">
                <a16:creationId xmlns:a16="http://schemas.microsoft.com/office/drawing/2014/main" id="{ADF39B4B-8FCC-4BE8-889F-DFC593EFBAAB}"/>
              </a:ext>
            </a:extLst>
          </p:cNvPr>
          <p:cNvPicPr>
            <a:picLocks noChangeAspect="1"/>
          </p:cNvPicPr>
          <p:nvPr/>
        </p:nvPicPr>
        <p:blipFill rotWithShape="1">
          <a:blip r:embed="rId2">
            <a:extLst>
              <a:ext uri="{28A0092B-C50C-407E-A947-70E740481C1C}">
                <a14:useLocalDpi xmlns:a14="http://schemas.microsoft.com/office/drawing/2010/main" val="0"/>
              </a:ext>
            </a:extLst>
          </a:blip>
          <a:srcRect l="-848" t="24870" r="489" b="27542"/>
          <a:stretch/>
        </p:blipFill>
        <p:spPr>
          <a:xfrm>
            <a:off x="-66675" y="866030"/>
            <a:ext cx="11782425" cy="142875"/>
          </a:xfrm>
          <a:prstGeom prst="rect">
            <a:avLst/>
          </a:prstGeom>
        </p:spPr>
      </p:pic>
      <p:sp>
        <p:nvSpPr>
          <p:cNvPr id="5" name="TextBox 4">
            <a:extLst>
              <a:ext uri="{FF2B5EF4-FFF2-40B4-BE49-F238E27FC236}">
                <a16:creationId xmlns:a16="http://schemas.microsoft.com/office/drawing/2014/main" id="{093340D1-6EA5-423F-B50E-F5E591BF1252}"/>
              </a:ext>
            </a:extLst>
          </p:cNvPr>
          <p:cNvSpPr txBox="1"/>
          <p:nvPr/>
        </p:nvSpPr>
        <p:spPr>
          <a:xfrm>
            <a:off x="1753671" y="2011809"/>
            <a:ext cx="8141732" cy="3416320"/>
          </a:xfrm>
          <a:prstGeom prst="rect">
            <a:avLst/>
          </a:prstGeom>
          <a:noFill/>
        </p:spPr>
        <p:txBody>
          <a:bodyPr wrap="square" rtlCol="0">
            <a:spAutoFit/>
          </a:bodyPr>
          <a:lstStyle/>
          <a:p>
            <a:pPr marL="285750" indent="-285750">
              <a:buFont typeface="Yu Mincho Light" panose="020B0400000000000000" pitchFamily="18" charset="-128"/>
              <a:buChar char="￭"/>
            </a:pPr>
            <a:r>
              <a:rPr lang="en-GB" sz="2400" dirty="0">
                <a:solidFill>
                  <a:schemeClr val="tx1">
                    <a:lumMod val="75000"/>
                    <a:lumOff val="25000"/>
                  </a:schemeClr>
                </a:solidFill>
                <a:latin typeface="Cambria" panose="02040503050406030204" pitchFamily="18" charset="0"/>
                <a:ea typeface="Cambria" panose="02040503050406030204" pitchFamily="18" charset="0"/>
              </a:rPr>
              <a:t>Introduction                                                                                                          </a:t>
            </a:r>
          </a:p>
          <a:p>
            <a:pPr lvl="1"/>
            <a:endParaRPr lang="en-GB" sz="2400" dirty="0">
              <a:solidFill>
                <a:schemeClr val="tx1">
                  <a:lumMod val="75000"/>
                  <a:lumOff val="25000"/>
                </a:schemeClr>
              </a:solidFill>
              <a:latin typeface="Cambria" panose="02040503050406030204" pitchFamily="18" charset="0"/>
              <a:ea typeface="Cambria" panose="02040503050406030204" pitchFamily="18" charset="0"/>
            </a:endParaRPr>
          </a:p>
          <a:p>
            <a:pPr marL="285750" indent="-285750">
              <a:buFont typeface="Yu Mincho Light" panose="020B0400000000000000" pitchFamily="18" charset="-128"/>
              <a:buChar char="￭"/>
            </a:pPr>
            <a:r>
              <a:rPr lang="en-GB" sz="2400" dirty="0">
                <a:solidFill>
                  <a:schemeClr val="tx1">
                    <a:lumMod val="75000"/>
                    <a:lumOff val="25000"/>
                  </a:schemeClr>
                </a:solidFill>
                <a:latin typeface="Cambria" panose="02040503050406030204" pitchFamily="18" charset="0"/>
                <a:ea typeface="Cambria" panose="02040503050406030204" pitchFamily="18" charset="0"/>
              </a:rPr>
              <a:t>Physical Device</a:t>
            </a:r>
          </a:p>
          <a:p>
            <a:pPr marL="285750" indent="-285750">
              <a:buFont typeface="Yu Mincho Light" panose="020B0400000000000000" pitchFamily="18" charset="-128"/>
              <a:buChar char="￭"/>
            </a:pPr>
            <a:endParaRPr lang="en-GB" sz="2400" dirty="0">
              <a:solidFill>
                <a:schemeClr val="tx1">
                  <a:lumMod val="75000"/>
                  <a:lumOff val="25000"/>
                </a:schemeClr>
              </a:solidFill>
              <a:latin typeface="Cambria" panose="02040503050406030204" pitchFamily="18" charset="0"/>
              <a:ea typeface="Cambria" panose="02040503050406030204" pitchFamily="18" charset="0"/>
            </a:endParaRPr>
          </a:p>
          <a:p>
            <a:pPr marL="285750" indent="-285750">
              <a:buFont typeface="Yu Mincho Light" panose="020B0400000000000000" pitchFamily="18" charset="-128"/>
              <a:buChar char="￭"/>
            </a:pPr>
            <a:r>
              <a:rPr lang="en-GB" sz="2400" dirty="0">
                <a:solidFill>
                  <a:schemeClr val="tx1">
                    <a:lumMod val="75000"/>
                    <a:lumOff val="25000"/>
                  </a:schemeClr>
                </a:solidFill>
                <a:latin typeface="Cambria" panose="02040503050406030204" pitchFamily="18" charset="0"/>
                <a:ea typeface="Cambria" panose="02040503050406030204" pitchFamily="18" charset="0"/>
              </a:rPr>
              <a:t>Digital Place</a:t>
            </a:r>
          </a:p>
          <a:p>
            <a:pPr marL="285750" indent="-285750">
              <a:buFont typeface="Yu Mincho Light" panose="020B0400000000000000" pitchFamily="18" charset="-128"/>
              <a:buChar char="￭"/>
            </a:pPr>
            <a:endParaRPr lang="en-GB" sz="2400" dirty="0">
              <a:solidFill>
                <a:schemeClr val="tx1">
                  <a:lumMod val="75000"/>
                  <a:lumOff val="25000"/>
                </a:schemeClr>
              </a:solidFill>
              <a:latin typeface="Cambria" panose="02040503050406030204" pitchFamily="18" charset="0"/>
              <a:ea typeface="Cambria" panose="02040503050406030204" pitchFamily="18" charset="0"/>
            </a:endParaRPr>
          </a:p>
          <a:p>
            <a:pPr marL="285750" indent="-285750">
              <a:buFont typeface="Yu Mincho Light" panose="020B0400000000000000" pitchFamily="18" charset="-128"/>
              <a:buChar char="￭"/>
            </a:pPr>
            <a:r>
              <a:rPr lang="en-GB" sz="2400" dirty="0">
                <a:solidFill>
                  <a:schemeClr val="tx1">
                    <a:lumMod val="75000"/>
                    <a:lumOff val="25000"/>
                  </a:schemeClr>
                </a:solidFill>
                <a:latin typeface="Cambria" panose="02040503050406030204" pitchFamily="18" charset="0"/>
                <a:ea typeface="Cambria" panose="02040503050406030204" pitchFamily="18" charset="0"/>
              </a:rPr>
              <a:t>Demonstration</a:t>
            </a:r>
          </a:p>
          <a:p>
            <a:pPr marL="342900" indent="-342900">
              <a:buFont typeface="Arial" panose="020B0604020202020204" pitchFamily="34" charset="0"/>
              <a:buChar char="•"/>
            </a:pPr>
            <a:endParaRPr lang="en-GB" sz="2400" dirty="0">
              <a:solidFill>
                <a:schemeClr val="tx1">
                  <a:lumMod val="75000"/>
                  <a:lumOff val="25000"/>
                </a:schemeClr>
              </a:solidFill>
              <a:latin typeface="Cambria" panose="02040503050406030204" pitchFamily="18" charset="0"/>
              <a:ea typeface="Cambria" panose="02040503050406030204" pitchFamily="18" charset="0"/>
            </a:endParaRPr>
          </a:p>
          <a:p>
            <a:pPr marL="285750" indent="-285750">
              <a:buFont typeface="Yu Mincho Light" panose="020B0400000000000000" pitchFamily="18" charset="-128"/>
              <a:buChar char="￭"/>
            </a:pPr>
            <a:r>
              <a:rPr lang="en-GB" sz="2400" dirty="0">
                <a:solidFill>
                  <a:schemeClr val="tx1">
                    <a:lumMod val="75000"/>
                    <a:lumOff val="25000"/>
                  </a:schemeClr>
                </a:solidFill>
                <a:latin typeface="Cambria" panose="02040503050406030204" pitchFamily="18" charset="0"/>
                <a:ea typeface="Cambria" panose="02040503050406030204" pitchFamily="18" charset="0"/>
              </a:rPr>
              <a:t>Future Improvements</a:t>
            </a:r>
            <a:endParaRPr lang="en-GB" sz="2200" dirty="0">
              <a:solidFill>
                <a:schemeClr val="tx1">
                  <a:lumMod val="75000"/>
                  <a:lumOff val="25000"/>
                </a:schemeClr>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771455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39E85-EE38-48A5-82EB-7D23AB518D1C}"/>
              </a:ext>
            </a:extLst>
          </p:cNvPr>
          <p:cNvSpPr txBox="1">
            <a:spLocks/>
          </p:cNvSpPr>
          <p:nvPr/>
        </p:nvSpPr>
        <p:spPr>
          <a:xfrm>
            <a:off x="99536" y="0"/>
            <a:ext cx="3615214" cy="100890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800" b="1" dirty="0">
                <a:solidFill>
                  <a:schemeClr val="tx1">
                    <a:lumMod val="50000"/>
                    <a:lumOff val="50000"/>
                  </a:schemeClr>
                </a:solidFill>
                <a:latin typeface="Agency FB" panose="020B0503020202020204" pitchFamily="34" charset="0"/>
              </a:rPr>
              <a:t>Introduction</a:t>
            </a:r>
            <a:r>
              <a:rPr lang="en-US" altLang="zh-CN" sz="6000" b="1" dirty="0">
                <a:latin typeface="Agency FB" panose="020B0503020202020204" pitchFamily="34" charset="0"/>
              </a:rPr>
              <a:t> </a:t>
            </a:r>
          </a:p>
        </p:txBody>
      </p:sp>
      <p:pic>
        <p:nvPicPr>
          <p:cNvPr id="4" name="Picture 3">
            <a:extLst>
              <a:ext uri="{FF2B5EF4-FFF2-40B4-BE49-F238E27FC236}">
                <a16:creationId xmlns:a16="http://schemas.microsoft.com/office/drawing/2014/main" id="{ADF39B4B-8FCC-4BE8-889F-DFC593EFBAAB}"/>
              </a:ext>
            </a:extLst>
          </p:cNvPr>
          <p:cNvPicPr>
            <a:picLocks noChangeAspect="1"/>
          </p:cNvPicPr>
          <p:nvPr/>
        </p:nvPicPr>
        <p:blipFill rotWithShape="1">
          <a:blip r:embed="rId2">
            <a:extLst>
              <a:ext uri="{28A0092B-C50C-407E-A947-70E740481C1C}">
                <a14:useLocalDpi xmlns:a14="http://schemas.microsoft.com/office/drawing/2010/main" val="0"/>
              </a:ext>
            </a:extLst>
          </a:blip>
          <a:srcRect l="-848" t="24870" r="489" b="27542"/>
          <a:stretch/>
        </p:blipFill>
        <p:spPr>
          <a:xfrm>
            <a:off x="-66675" y="866030"/>
            <a:ext cx="11782425" cy="142875"/>
          </a:xfrm>
          <a:prstGeom prst="rect">
            <a:avLst/>
          </a:prstGeom>
        </p:spPr>
      </p:pic>
      <p:sp>
        <p:nvSpPr>
          <p:cNvPr id="5" name="TextBox 4">
            <a:extLst>
              <a:ext uri="{FF2B5EF4-FFF2-40B4-BE49-F238E27FC236}">
                <a16:creationId xmlns:a16="http://schemas.microsoft.com/office/drawing/2014/main" id="{093340D1-6EA5-423F-B50E-F5E591BF1252}"/>
              </a:ext>
            </a:extLst>
          </p:cNvPr>
          <p:cNvSpPr txBox="1"/>
          <p:nvPr/>
        </p:nvSpPr>
        <p:spPr>
          <a:xfrm>
            <a:off x="171449" y="1498432"/>
            <a:ext cx="11306175" cy="3785652"/>
          </a:xfrm>
          <a:prstGeom prst="rect">
            <a:avLst/>
          </a:prstGeom>
          <a:noFill/>
        </p:spPr>
        <p:txBody>
          <a:bodyPr wrap="square" rtlCol="0">
            <a:spAutoFit/>
          </a:bodyPr>
          <a:lstStyle/>
          <a:p>
            <a:pPr algn="l"/>
            <a:r>
              <a:rPr lang="en-US" sz="2400" dirty="0"/>
              <a:t>Two complementary devices: one physical and one virtual to analyze and observe the critical functions of the plant monitors.</a:t>
            </a:r>
          </a:p>
          <a:p>
            <a:pPr algn="l"/>
            <a:endParaRPr lang="en-US" sz="2400" dirty="0"/>
          </a:p>
          <a:p>
            <a:pPr algn="l"/>
            <a:r>
              <a:rPr lang="en-US" sz="2400" dirty="0"/>
              <a:t>The purpose of the physical device is to display the count of plant monitors in dire need of watering. Along with the number of plants, it is important to show the name of these plants.</a:t>
            </a:r>
          </a:p>
          <a:p>
            <a:pPr algn="l"/>
            <a:endParaRPr lang="en-US" sz="2400" dirty="0"/>
          </a:p>
          <a:p>
            <a:pPr algn="l"/>
            <a:r>
              <a:rPr lang="en-US" sz="2400" dirty="0"/>
              <a:t>The purpose of the digital device is to display the moisture value of a single plant on scanning a unique AR marker. Additionally, in order to map the plant, a 3D model specific to the plant is displayed in Augmented reality.</a:t>
            </a:r>
          </a:p>
        </p:txBody>
      </p:sp>
    </p:spTree>
    <p:extLst>
      <p:ext uri="{BB962C8B-B14F-4D97-AF65-F5344CB8AC3E}">
        <p14:creationId xmlns:p14="http://schemas.microsoft.com/office/powerpoint/2010/main" val="3642436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39E85-EE38-48A5-82EB-7D23AB518D1C}"/>
              </a:ext>
            </a:extLst>
          </p:cNvPr>
          <p:cNvSpPr txBox="1">
            <a:spLocks/>
          </p:cNvSpPr>
          <p:nvPr/>
        </p:nvSpPr>
        <p:spPr>
          <a:xfrm>
            <a:off x="171449" y="0"/>
            <a:ext cx="3615214" cy="100890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800" b="1" dirty="0">
                <a:solidFill>
                  <a:schemeClr val="tx1">
                    <a:lumMod val="50000"/>
                    <a:lumOff val="50000"/>
                  </a:schemeClr>
                </a:solidFill>
                <a:latin typeface="Agency FB" panose="020B0503020202020204" pitchFamily="34" charset="0"/>
              </a:rPr>
              <a:t>Physical Device</a:t>
            </a:r>
            <a:endParaRPr lang="en-US" altLang="zh-CN" sz="6000" b="1" dirty="0">
              <a:latin typeface="Agency FB" panose="020B0503020202020204" pitchFamily="34" charset="0"/>
            </a:endParaRPr>
          </a:p>
        </p:txBody>
      </p:sp>
      <p:pic>
        <p:nvPicPr>
          <p:cNvPr id="4" name="Picture 3">
            <a:extLst>
              <a:ext uri="{FF2B5EF4-FFF2-40B4-BE49-F238E27FC236}">
                <a16:creationId xmlns:a16="http://schemas.microsoft.com/office/drawing/2014/main" id="{ADF39B4B-8FCC-4BE8-889F-DFC593EFBAAB}"/>
              </a:ext>
            </a:extLst>
          </p:cNvPr>
          <p:cNvPicPr>
            <a:picLocks noChangeAspect="1"/>
          </p:cNvPicPr>
          <p:nvPr/>
        </p:nvPicPr>
        <p:blipFill rotWithShape="1">
          <a:blip r:embed="rId2">
            <a:extLst>
              <a:ext uri="{28A0092B-C50C-407E-A947-70E740481C1C}">
                <a14:useLocalDpi xmlns:a14="http://schemas.microsoft.com/office/drawing/2010/main" val="0"/>
              </a:ext>
            </a:extLst>
          </a:blip>
          <a:srcRect l="-848" t="24870" r="489" b="27542"/>
          <a:stretch/>
        </p:blipFill>
        <p:spPr>
          <a:xfrm>
            <a:off x="0" y="1008905"/>
            <a:ext cx="11782425" cy="132605"/>
          </a:xfrm>
          <a:prstGeom prst="rect">
            <a:avLst/>
          </a:prstGeom>
        </p:spPr>
      </p:pic>
      <p:sp>
        <p:nvSpPr>
          <p:cNvPr id="6" name="TextBox 5">
            <a:extLst>
              <a:ext uri="{FF2B5EF4-FFF2-40B4-BE49-F238E27FC236}">
                <a16:creationId xmlns:a16="http://schemas.microsoft.com/office/drawing/2014/main" id="{54CCAECF-17F2-4E84-9607-7BA57614CB1B}"/>
              </a:ext>
            </a:extLst>
          </p:cNvPr>
          <p:cNvSpPr txBox="1"/>
          <p:nvPr/>
        </p:nvSpPr>
        <p:spPr>
          <a:xfrm>
            <a:off x="442912" y="2017810"/>
            <a:ext cx="9145931" cy="4154984"/>
          </a:xfrm>
          <a:prstGeom prst="rect">
            <a:avLst/>
          </a:prstGeom>
          <a:noFill/>
        </p:spPr>
        <p:txBody>
          <a:bodyPr wrap="square" rtlCol="0">
            <a:spAutoFit/>
          </a:bodyPr>
          <a:lstStyle/>
          <a:p>
            <a:pPr marL="457200" indent="-457200">
              <a:buFont typeface="+mj-lt"/>
              <a:buAutoNum type="arabicPeriod"/>
            </a:pPr>
            <a:r>
              <a:rPr lang="en-GB" sz="2200" dirty="0">
                <a:solidFill>
                  <a:schemeClr val="tx1">
                    <a:lumMod val="85000"/>
                    <a:lumOff val="15000"/>
                  </a:schemeClr>
                </a:solidFill>
              </a:rPr>
              <a:t>3D model printing design</a:t>
            </a:r>
          </a:p>
          <a:p>
            <a:pPr marL="457200" indent="-457200">
              <a:buFont typeface="+mj-lt"/>
              <a:buAutoNum type="arabicPeriod"/>
            </a:pPr>
            <a:endParaRPr lang="en-GB" sz="2200" dirty="0">
              <a:solidFill>
                <a:schemeClr val="tx1">
                  <a:lumMod val="85000"/>
                  <a:lumOff val="15000"/>
                </a:schemeClr>
              </a:solidFill>
            </a:endParaRPr>
          </a:p>
          <a:p>
            <a:pPr marL="457200" indent="-457200">
              <a:buFont typeface="+mj-lt"/>
              <a:buAutoNum type="arabicPeriod"/>
            </a:pPr>
            <a:endParaRPr lang="en-GB" sz="2200" dirty="0">
              <a:solidFill>
                <a:schemeClr val="tx1">
                  <a:lumMod val="85000"/>
                  <a:lumOff val="15000"/>
                </a:schemeClr>
              </a:solidFill>
            </a:endParaRPr>
          </a:p>
          <a:p>
            <a:pPr marL="457200" indent="-457200">
              <a:buFont typeface="+mj-lt"/>
              <a:buAutoNum type="arabicPeriod"/>
            </a:pPr>
            <a:r>
              <a:rPr lang="en-GB" sz="2200" dirty="0">
                <a:solidFill>
                  <a:schemeClr val="tx1">
                    <a:lumMod val="85000"/>
                    <a:lumOff val="15000"/>
                  </a:schemeClr>
                </a:solidFill>
              </a:rPr>
              <a:t>Two functions</a:t>
            </a:r>
          </a:p>
          <a:p>
            <a:pPr marL="914400" lvl="1" indent="-457200">
              <a:buFont typeface="Courier New" panose="02070309020205020404" pitchFamily="49" charset="0"/>
              <a:buChar char="o"/>
            </a:pPr>
            <a:r>
              <a:rPr lang="en-GB" sz="2200" dirty="0">
                <a:solidFill>
                  <a:schemeClr val="tx1">
                    <a:lumMod val="85000"/>
                    <a:lumOff val="15000"/>
                  </a:schemeClr>
                </a:solidFill>
              </a:rPr>
              <a:t>Servo: Percentage of the plant that need watering (0%-100%)</a:t>
            </a:r>
          </a:p>
          <a:p>
            <a:pPr marL="914400" lvl="1" indent="-457200">
              <a:buFont typeface="Courier New" panose="02070309020205020404" pitchFamily="49" charset="0"/>
              <a:buChar char="o"/>
            </a:pPr>
            <a:endParaRPr lang="en-GB" sz="2200" dirty="0">
              <a:solidFill>
                <a:schemeClr val="tx1">
                  <a:lumMod val="85000"/>
                  <a:lumOff val="15000"/>
                </a:schemeClr>
              </a:solidFill>
            </a:endParaRPr>
          </a:p>
          <a:p>
            <a:pPr marL="914400" lvl="1" indent="-457200">
              <a:buFont typeface="Courier New" panose="02070309020205020404" pitchFamily="49" charset="0"/>
              <a:buChar char="o"/>
            </a:pPr>
            <a:r>
              <a:rPr lang="en-GB" sz="2200" dirty="0">
                <a:solidFill>
                  <a:schemeClr val="tx1">
                    <a:lumMod val="85000"/>
                    <a:lumOff val="15000"/>
                  </a:schemeClr>
                </a:solidFill>
              </a:rPr>
              <a:t>LCD display logic</a:t>
            </a:r>
          </a:p>
          <a:p>
            <a:pPr marL="914400" lvl="1" indent="-457200">
              <a:buFont typeface="Courier New" panose="02070309020205020404" pitchFamily="49" charset="0"/>
              <a:buChar char="o"/>
            </a:pPr>
            <a:endParaRPr lang="en-GB" sz="2200" dirty="0">
              <a:solidFill>
                <a:schemeClr val="tx1">
                  <a:lumMod val="85000"/>
                  <a:lumOff val="15000"/>
                </a:schemeClr>
              </a:solidFill>
            </a:endParaRPr>
          </a:p>
          <a:p>
            <a:pPr marL="457200" indent="-457200">
              <a:buFont typeface="等线" panose="02010600030101010101" pitchFamily="2" charset="-122"/>
              <a:buChar char="△"/>
            </a:pPr>
            <a:r>
              <a:rPr lang="en-GB" sz="2200" b="1" dirty="0">
                <a:solidFill>
                  <a:schemeClr val="tx1">
                    <a:lumMod val="85000"/>
                    <a:lumOff val="15000"/>
                  </a:schemeClr>
                </a:solidFill>
              </a:rPr>
              <a:t>Challenge</a:t>
            </a:r>
            <a:r>
              <a:rPr lang="en-GB" sz="2200" dirty="0">
                <a:solidFill>
                  <a:schemeClr val="tx1">
                    <a:lumMod val="85000"/>
                    <a:lumOff val="15000"/>
                  </a:schemeClr>
                </a:solidFill>
              </a:rPr>
              <a:t>: </a:t>
            </a:r>
          </a:p>
          <a:p>
            <a:pPr lvl="1"/>
            <a:r>
              <a:rPr lang="en-GB" sz="2200" dirty="0">
                <a:solidFill>
                  <a:schemeClr val="tx1">
                    <a:lumMod val="85000"/>
                    <a:lumOff val="15000"/>
                  </a:schemeClr>
                </a:solidFill>
              </a:rPr>
              <a:t>Different colour and different background to show the level of moisture</a:t>
            </a:r>
          </a:p>
          <a:p>
            <a:endParaRPr lang="en-GB" sz="2200" dirty="0">
              <a:solidFill>
                <a:schemeClr val="tx1">
                  <a:lumMod val="85000"/>
                  <a:lumOff val="15000"/>
                </a:schemeClr>
              </a:solidFill>
            </a:endParaRPr>
          </a:p>
        </p:txBody>
      </p:sp>
    </p:spTree>
    <p:extLst>
      <p:ext uri="{BB962C8B-B14F-4D97-AF65-F5344CB8AC3E}">
        <p14:creationId xmlns:p14="http://schemas.microsoft.com/office/powerpoint/2010/main" val="3150483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39E85-EE38-48A5-82EB-7D23AB518D1C}"/>
              </a:ext>
            </a:extLst>
          </p:cNvPr>
          <p:cNvSpPr txBox="1">
            <a:spLocks/>
          </p:cNvSpPr>
          <p:nvPr/>
        </p:nvSpPr>
        <p:spPr>
          <a:xfrm>
            <a:off x="171448" y="0"/>
            <a:ext cx="4381501" cy="100890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800" b="1" dirty="0">
                <a:solidFill>
                  <a:schemeClr val="tx1">
                    <a:lumMod val="50000"/>
                    <a:lumOff val="50000"/>
                  </a:schemeClr>
                </a:solidFill>
                <a:latin typeface="Agency FB" panose="020B0503020202020204" pitchFamily="34" charset="0"/>
              </a:rPr>
              <a:t>Physical Device-1</a:t>
            </a:r>
            <a:endParaRPr lang="en-US" altLang="zh-CN" sz="6000" b="1" dirty="0">
              <a:latin typeface="Agency FB" panose="020B0503020202020204" pitchFamily="34" charset="0"/>
            </a:endParaRPr>
          </a:p>
        </p:txBody>
      </p:sp>
      <p:pic>
        <p:nvPicPr>
          <p:cNvPr id="4" name="Picture 3">
            <a:extLst>
              <a:ext uri="{FF2B5EF4-FFF2-40B4-BE49-F238E27FC236}">
                <a16:creationId xmlns:a16="http://schemas.microsoft.com/office/drawing/2014/main" id="{ADF39B4B-8FCC-4BE8-889F-DFC593EFBAAB}"/>
              </a:ext>
            </a:extLst>
          </p:cNvPr>
          <p:cNvPicPr>
            <a:picLocks noChangeAspect="1"/>
          </p:cNvPicPr>
          <p:nvPr/>
        </p:nvPicPr>
        <p:blipFill rotWithShape="1">
          <a:blip r:embed="rId2">
            <a:extLst>
              <a:ext uri="{28A0092B-C50C-407E-A947-70E740481C1C}">
                <a14:useLocalDpi xmlns:a14="http://schemas.microsoft.com/office/drawing/2010/main" val="0"/>
              </a:ext>
            </a:extLst>
          </a:blip>
          <a:srcRect l="-848" t="24870" r="489" b="27542"/>
          <a:stretch/>
        </p:blipFill>
        <p:spPr>
          <a:xfrm>
            <a:off x="0" y="1008905"/>
            <a:ext cx="11782425" cy="132605"/>
          </a:xfrm>
          <a:prstGeom prst="rect">
            <a:avLst/>
          </a:prstGeom>
        </p:spPr>
      </p:pic>
      <p:sp>
        <p:nvSpPr>
          <p:cNvPr id="6" name="TextBox 5">
            <a:extLst>
              <a:ext uri="{FF2B5EF4-FFF2-40B4-BE49-F238E27FC236}">
                <a16:creationId xmlns:a16="http://schemas.microsoft.com/office/drawing/2014/main" id="{54CCAECF-17F2-4E84-9607-7BA57614CB1B}"/>
              </a:ext>
            </a:extLst>
          </p:cNvPr>
          <p:cNvSpPr txBox="1"/>
          <p:nvPr/>
        </p:nvSpPr>
        <p:spPr>
          <a:xfrm>
            <a:off x="445180" y="1528087"/>
            <a:ext cx="7637860" cy="5539978"/>
          </a:xfrm>
          <a:prstGeom prst="rect">
            <a:avLst/>
          </a:prstGeom>
          <a:noFill/>
        </p:spPr>
        <p:txBody>
          <a:bodyPr wrap="square" rtlCol="0">
            <a:spAutoFit/>
          </a:bodyPr>
          <a:lstStyle/>
          <a:p>
            <a:pPr marL="457200" indent="-457200">
              <a:buFont typeface="+mj-lt"/>
              <a:buAutoNum type="arabicPeriod"/>
            </a:pPr>
            <a:r>
              <a:rPr lang="en-GB" sz="2400" b="1" dirty="0">
                <a:solidFill>
                  <a:schemeClr val="tx1">
                    <a:lumMod val="85000"/>
                    <a:lumOff val="15000"/>
                  </a:schemeClr>
                </a:solidFill>
              </a:rPr>
              <a:t>3D model printing design</a:t>
            </a:r>
          </a:p>
          <a:p>
            <a:pPr marL="914400" lvl="1" indent="-457200">
              <a:buFont typeface="Courier New" panose="02070309020205020404" pitchFamily="49" charset="0"/>
              <a:buChar char="o"/>
            </a:pPr>
            <a:r>
              <a:rPr lang="en-GB" sz="2200" dirty="0">
                <a:solidFill>
                  <a:schemeClr val="tx1">
                    <a:lumMod val="85000"/>
                    <a:lumOff val="15000"/>
                  </a:schemeClr>
                </a:solidFill>
              </a:rPr>
              <a:t>Fix pointer to the servo</a:t>
            </a:r>
          </a:p>
          <a:p>
            <a:pPr marL="914400" lvl="1" indent="-457200">
              <a:buFont typeface="Courier New" panose="02070309020205020404" pitchFamily="49" charset="0"/>
              <a:buChar char="o"/>
            </a:pPr>
            <a:r>
              <a:rPr lang="en-GB" sz="2200" dirty="0">
                <a:solidFill>
                  <a:schemeClr val="tx1">
                    <a:lumMod val="85000"/>
                    <a:lumOff val="15000"/>
                  </a:schemeClr>
                </a:solidFill>
              </a:rPr>
              <a:t>Gears no need</a:t>
            </a:r>
          </a:p>
          <a:p>
            <a:pPr marL="914400" lvl="1" indent="-457200">
              <a:buFont typeface="Courier New" panose="02070309020205020404" pitchFamily="49" charset="0"/>
              <a:buChar char="o"/>
            </a:pPr>
            <a:r>
              <a:rPr lang="en-GB" sz="2200" dirty="0">
                <a:solidFill>
                  <a:schemeClr val="tx1">
                    <a:lumMod val="85000"/>
                    <a:lumOff val="15000"/>
                  </a:schemeClr>
                </a:solidFill>
              </a:rPr>
              <a:t>Change the length of the pointer</a:t>
            </a:r>
          </a:p>
          <a:p>
            <a:pPr marL="457200" indent="-457200">
              <a:buFont typeface="Courier New" panose="02070309020205020404" pitchFamily="49" charset="0"/>
              <a:buChar char="o"/>
            </a:pPr>
            <a:endParaRPr lang="en-GB" sz="2200" dirty="0">
              <a:solidFill>
                <a:schemeClr val="tx1">
                  <a:lumMod val="85000"/>
                  <a:lumOff val="15000"/>
                </a:schemeClr>
              </a:solidFill>
            </a:endParaRPr>
          </a:p>
          <a:p>
            <a:endParaRPr lang="en-GB" sz="2200" dirty="0">
              <a:solidFill>
                <a:schemeClr val="tx1">
                  <a:lumMod val="85000"/>
                  <a:lumOff val="15000"/>
                </a:schemeClr>
              </a:solidFill>
            </a:endParaRPr>
          </a:p>
          <a:p>
            <a:pPr marL="457200" indent="-457200">
              <a:buFont typeface="等线" panose="02010600030101010101" pitchFamily="2" charset="-122"/>
              <a:buChar char="△"/>
            </a:pPr>
            <a:r>
              <a:rPr lang="en-GB" sz="2200" b="1" dirty="0">
                <a:solidFill>
                  <a:schemeClr val="tx1">
                    <a:lumMod val="85000"/>
                    <a:lumOff val="15000"/>
                  </a:schemeClr>
                </a:solidFill>
              </a:rPr>
              <a:t>Challenge</a:t>
            </a:r>
            <a:r>
              <a:rPr lang="en-GB" sz="2200" dirty="0">
                <a:solidFill>
                  <a:schemeClr val="tx1">
                    <a:lumMod val="85000"/>
                    <a:lumOff val="15000"/>
                  </a:schemeClr>
                </a:solidFill>
              </a:rPr>
              <a:t>: </a:t>
            </a:r>
          </a:p>
          <a:p>
            <a:pPr marL="914400" lvl="1" indent="-457200">
              <a:buFont typeface="Courier New" panose="02070309020205020404" pitchFamily="49" charset="0"/>
              <a:buChar char="o"/>
            </a:pPr>
            <a:r>
              <a:rPr lang="en-GB" sz="2200" dirty="0">
                <a:solidFill>
                  <a:schemeClr val="tx1">
                    <a:lumMod val="85000"/>
                    <a:lumOff val="15000"/>
                  </a:schemeClr>
                </a:solidFill>
              </a:rPr>
              <a:t>Hanging fixed LCD</a:t>
            </a:r>
          </a:p>
          <a:p>
            <a:pPr marL="914400" lvl="1" indent="-457200">
              <a:buFont typeface="Courier New" panose="02070309020205020404" pitchFamily="49" charset="0"/>
              <a:buChar char="o"/>
            </a:pPr>
            <a:r>
              <a:rPr lang="en-GB" sz="2200" dirty="0">
                <a:solidFill>
                  <a:schemeClr val="tx1">
                    <a:lumMod val="85000"/>
                    <a:lumOff val="15000"/>
                  </a:schemeClr>
                </a:solidFill>
              </a:rPr>
              <a:t>Make lcd and dial in the same plane</a:t>
            </a:r>
          </a:p>
          <a:p>
            <a:pPr marL="914400" lvl="1" indent="-457200">
              <a:buFont typeface="Courier New" panose="02070309020205020404" pitchFamily="49" charset="0"/>
              <a:buChar char="o"/>
            </a:pPr>
            <a:r>
              <a:rPr lang="en-GB" sz="2200" dirty="0">
                <a:solidFill>
                  <a:schemeClr val="tx1">
                    <a:lumMod val="85000"/>
                    <a:lumOff val="15000"/>
                  </a:schemeClr>
                </a:solidFill>
              </a:rPr>
              <a:t>Remember to Adjust the initial position of the pointer</a:t>
            </a:r>
          </a:p>
          <a:p>
            <a:pPr marL="914400" lvl="1" indent="-457200">
              <a:buFont typeface="Courier New" panose="02070309020205020404" pitchFamily="49" charset="0"/>
              <a:buChar char="o"/>
            </a:pPr>
            <a:r>
              <a:rPr lang="en-GB" sz="2200" dirty="0">
                <a:solidFill>
                  <a:schemeClr val="tx1">
                    <a:lumMod val="85000"/>
                    <a:lumOff val="15000"/>
                  </a:schemeClr>
                </a:solidFill>
              </a:rPr>
              <a:t>Wiring management </a:t>
            </a:r>
          </a:p>
          <a:p>
            <a:pPr marL="914400" lvl="1" indent="-457200">
              <a:buFont typeface="Courier New" panose="02070309020205020404" pitchFamily="49" charset="0"/>
              <a:buChar char="o"/>
            </a:pPr>
            <a:r>
              <a:rPr lang="en-GB" sz="2200" dirty="0">
                <a:solidFill>
                  <a:schemeClr val="tx1">
                    <a:lumMod val="85000"/>
                    <a:lumOff val="15000"/>
                  </a:schemeClr>
                </a:solidFill>
              </a:rPr>
              <a:t>Limited space</a:t>
            </a:r>
          </a:p>
          <a:p>
            <a:pPr marL="457200" indent="-457200">
              <a:buFont typeface="Courier New" panose="02070309020205020404" pitchFamily="49" charset="0"/>
              <a:buChar char="o"/>
            </a:pPr>
            <a:endParaRPr lang="en-GB" sz="2200" dirty="0">
              <a:solidFill>
                <a:schemeClr val="tx1">
                  <a:lumMod val="85000"/>
                  <a:lumOff val="15000"/>
                </a:schemeClr>
              </a:solidFill>
            </a:endParaRPr>
          </a:p>
          <a:p>
            <a:pPr marL="457200" indent="-457200">
              <a:buFont typeface="Courier New" panose="02070309020205020404" pitchFamily="49" charset="0"/>
              <a:buChar char="o"/>
            </a:pPr>
            <a:endParaRPr lang="en-GB" sz="2200" dirty="0">
              <a:solidFill>
                <a:schemeClr val="tx1">
                  <a:lumMod val="85000"/>
                  <a:lumOff val="15000"/>
                </a:schemeClr>
              </a:solidFill>
            </a:endParaRPr>
          </a:p>
          <a:p>
            <a:pPr marL="457200" indent="-457200">
              <a:buFont typeface="Courier New" panose="02070309020205020404" pitchFamily="49" charset="0"/>
              <a:buChar char="o"/>
            </a:pPr>
            <a:endParaRPr lang="en-GB" sz="2200" dirty="0">
              <a:solidFill>
                <a:schemeClr val="tx1">
                  <a:lumMod val="85000"/>
                  <a:lumOff val="15000"/>
                </a:schemeClr>
              </a:solidFill>
            </a:endParaRPr>
          </a:p>
          <a:p>
            <a:endParaRPr lang="en-GB" sz="2200" dirty="0">
              <a:solidFill>
                <a:schemeClr val="tx1">
                  <a:lumMod val="85000"/>
                  <a:lumOff val="15000"/>
                </a:schemeClr>
              </a:solidFill>
            </a:endParaRPr>
          </a:p>
        </p:txBody>
      </p:sp>
      <p:pic>
        <p:nvPicPr>
          <p:cNvPr id="5" name="图片 4">
            <a:extLst>
              <a:ext uri="{FF2B5EF4-FFF2-40B4-BE49-F238E27FC236}">
                <a16:creationId xmlns:a16="http://schemas.microsoft.com/office/drawing/2014/main" id="{BCD2A403-3FF3-4A60-881F-CE17352E674F}"/>
              </a:ext>
            </a:extLst>
          </p:cNvPr>
          <p:cNvPicPr>
            <a:picLocks noChangeAspect="1"/>
          </p:cNvPicPr>
          <p:nvPr/>
        </p:nvPicPr>
        <p:blipFill>
          <a:blip r:embed="rId3"/>
          <a:stretch>
            <a:fillRect/>
          </a:stretch>
        </p:blipFill>
        <p:spPr>
          <a:xfrm rot="16200000">
            <a:off x="8368687" y="1065379"/>
            <a:ext cx="3403910" cy="3423566"/>
          </a:xfrm>
          <a:prstGeom prst="rect">
            <a:avLst/>
          </a:prstGeom>
        </p:spPr>
      </p:pic>
    </p:spTree>
    <p:extLst>
      <p:ext uri="{BB962C8B-B14F-4D97-AF65-F5344CB8AC3E}">
        <p14:creationId xmlns:p14="http://schemas.microsoft.com/office/powerpoint/2010/main" val="21373400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39E85-EE38-48A5-82EB-7D23AB518D1C}"/>
              </a:ext>
            </a:extLst>
          </p:cNvPr>
          <p:cNvSpPr txBox="1">
            <a:spLocks/>
          </p:cNvSpPr>
          <p:nvPr/>
        </p:nvSpPr>
        <p:spPr>
          <a:xfrm>
            <a:off x="171449" y="0"/>
            <a:ext cx="4410076" cy="100890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800" b="1" dirty="0">
                <a:solidFill>
                  <a:schemeClr val="tx1">
                    <a:lumMod val="50000"/>
                    <a:lumOff val="50000"/>
                  </a:schemeClr>
                </a:solidFill>
                <a:latin typeface="Agency FB" panose="020B0503020202020204" pitchFamily="34" charset="0"/>
              </a:rPr>
              <a:t>Physical Device-2</a:t>
            </a:r>
            <a:endParaRPr lang="en-US" altLang="zh-CN" sz="6000" b="1" dirty="0">
              <a:latin typeface="Agency FB" panose="020B0503020202020204" pitchFamily="34" charset="0"/>
            </a:endParaRPr>
          </a:p>
        </p:txBody>
      </p:sp>
      <p:pic>
        <p:nvPicPr>
          <p:cNvPr id="4" name="Picture 3">
            <a:extLst>
              <a:ext uri="{FF2B5EF4-FFF2-40B4-BE49-F238E27FC236}">
                <a16:creationId xmlns:a16="http://schemas.microsoft.com/office/drawing/2014/main" id="{ADF39B4B-8FCC-4BE8-889F-DFC593EFBAAB}"/>
              </a:ext>
            </a:extLst>
          </p:cNvPr>
          <p:cNvPicPr>
            <a:picLocks noChangeAspect="1"/>
          </p:cNvPicPr>
          <p:nvPr/>
        </p:nvPicPr>
        <p:blipFill rotWithShape="1">
          <a:blip r:embed="rId3">
            <a:extLst>
              <a:ext uri="{28A0092B-C50C-407E-A947-70E740481C1C}">
                <a14:useLocalDpi xmlns:a14="http://schemas.microsoft.com/office/drawing/2010/main" val="0"/>
              </a:ext>
            </a:extLst>
          </a:blip>
          <a:srcRect l="-848" t="24870" r="489" b="27542"/>
          <a:stretch/>
        </p:blipFill>
        <p:spPr>
          <a:xfrm>
            <a:off x="0" y="1008905"/>
            <a:ext cx="11782425" cy="132605"/>
          </a:xfrm>
          <a:prstGeom prst="rect">
            <a:avLst/>
          </a:prstGeom>
        </p:spPr>
      </p:pic>
      <p:sp>
        <p:nvSpPr>
          <p:cNvPr id="6" name="TextBox 5">
            <a:extLst>
              <a:ext uri="{FF2B5EF4-FFF2-40B4-BE49-F238E27FC236}">
                <a16:creationId xmlns:a16="http://schemas.microsoft.com/office/drawing/2014/main" id="{54CCAECF-17F2-4E84-9607-7BA57614CB1B}"/>
              </a:ext>
            </a:extLst>
          </p:cNvPr>
          <p:cNvSpPr txBox="1"/>
          <p:nvPr/>
        </p:nvSpPr>
        <p:spPr>
          <a:xfrm>
            <a:off x="355094" y="1388388"/>
            <a:ext cx="9194007" cy="5201424"/>
          </a:xfrm>
          <a:prstGeom prst="rect">
            <a:avLst/>
          </a:prstGeom>
          <a:noFill/>
        </p:spPr>
        <p:txBody>
          <a:bodyPr wrap="square" rtlCol="0">
            <a:spAutoFit/>
          </a:bodyPr>
          <a:lstStyle/>
          <a:p>
            <a:pPr marL="457200" indent="-457200">
              <a:buAutoNum type="arabicPeriod" startAt="2"/>
            </a:pPr>
            <a:r>
              <a:rPr lang="en-GB" sz="2400" b="1" dirty="0">
                <a:solidFill>
                  <a:schemeClr val="tx1">
                    <a:lumMod val="85000"/>
                    <a:lumOff val="15000"/>
                  </a:schemeClr>
                </a:solidFill>
              </a:rPr>
              <a:t>Two functions</a:t>
            </a:r>
            <a:endParaRPr lang="en-GB" sz="2200" dirty="0">
              <a:solidFill>
                <a:schemeClr val="tx1">
                  <a:lumMod val="85000"/>
                  <a:lumOff val="15000"/>
                </a:schemeClr>
              </a:solidFill>
            </a:endParaRPr>
          </a:p>
          <a:p>
            <a:pPr marL="1371600" lvl="2" indent="-457200">
              <a:buFont typeface="Arial" panose="020B0604020202020204" pitchFamily="34" charset="0"/>
              <a:buChar char="•"/>
            </a:pPr>
            <a:endParaRPr lang="en-GB" sz="2200" dirty="0">
              <a:solidFill>
                <a:schemeClr val="tx1">
                  <a:lumMod val="85000"/>
                  <a:lumOff val="15000"/>
                </a:schemeClr>
              </a:solidFill>
            </a:endParaRPr>
          </a:p>
          <a:p>
            <a:pPr marL="914400" lvl="1" indent="-457200">
              <a:buFont typeface="Courier New" panose="02070309020205020404" pitchFamily="49" charset="0"/>
              <a:buChar char="o"/>
            </a:pPr>
            <a:r>
              <a:rPr lang="en-GB" sz="2200" dirty="0">
                <a:solidFill>
                  <a:schemeClr val="tx1">
                    <a:lumMod val="85000"/>
                    <a:lumOff val="15000"/>
                  </a:schemeClr>
                </a:solidFill>
              </a:rPr>
              <a:t>LCD display logic</a:t>
            </a:r>
          </a:p>
          <a:p>
            <a:pPr marL="1371600" lvl="2" indent="-457200">
              <a:buFont typeface="Arial" panose="020B0604020202020204" pitchFamily="34" charset="0"/>
              <a:buChar char="•"/>
            </a:pPr>
            <a:r>
              <a:rPr lang="en-GB" altLang="zh-CN" sz="2200" dirty="0">
                <a:solidFill>
                  <a:schemeClr val="tx1">
                    <a:lumMod val="85000"/>
                    <a:lumOff val="15000"/>
                  </a:schemeClr>
                </a:solidFill>
              </a:rPr>
              <a:t>Building circuit</a:t>
            </a:r>
          </a:p>
          <a:p>
            <a:pPr marL="1371600" lvl="2" indent="-457200">
              <a:buFont typeface="Arial" panose="020B0604020202020204" pitchFamily="34" charset="0"/>
              <a:buChar char="•"/>
            </a:pPr>
            <a:r>
              <a:rPr lang="en-GB" altLang="zh-CN" sz="2200" dirty="0">
                <a:solidFill>
                  <a:schemeClr val="tx1">
                    <a:lumMod val="85000"/>
                    <a:lumOff val="15000"/>
                  </a:schemeClr>
                </a:solidFill>
              </a:rPr>
              <a:t>Display information in two lines</a:t>
            </a:r>
          </a:p>
          <a:p>
            <a:pPr marL="1828800" lvl="3" indent="-457200">
              <a:buFont typeface="等线" panose="02010600030101010101" pitchFamily="2" charset="-122"/>
              <a:buChar char="­"/>
            </a:pPr>
            <a:r>
              <a:rPr lang="en-GB" altLang="zh-CN" sz="2200" dirty="0">
                <a:solidFill>
                  <a:schemeClr val="tx1">
                    <a:lumMod val="85000"/>
                    <a:lumOff val="15000"/>
                  </a:schemeClr>
                </a:solidFill>
              </a:rPr>
              <a:t>Print count and length in the first line</a:t>
            </a:r>
          </a:p>
          <a:p>
            <a:pPr marL="1828800" lvl="3" indent="-457200">
              <a:buFont typeface="等线" panose="02010600030101010101" pitchFamily="2" charset="-122"/>
              <a:buChar char="­"/>
            </a:pPr>
            <a:r>
              <a:rPr lang="en-GB" altLang="zh-CN" sz="2200" dirty="0">
                <a:solidFill>
                  <a:schemeClr val="tx1">
                    <a:lumMod val="85000"/>
                    <a:lumOff val="15000"/>
                  </a:schemeClr>
                </a:solidFill>
              </a:rPr>
              <a:t>Auto scroll on the second line to show the name of thirsty plants detected </a:t>
            </a:r>
          </a:p>
          <a:p>
            <a:endParaRPr lang="en-GB" sz="2200" dirty="0">
              <a:solidFill>
                <a:schemeClr val="tx1">
                  <a:lumMod val="85000"/>
                  <a:lumOff val="15000"/>
                </a:schemeClr>
              </a:solidFill>
            </a:endParaRPr>
          </a:p>
          <a:p>
            <a:pPr marL="914400" lvl="1" indent="-457200">
              <a:buFont typeface="Courier New" panose="02070309020205020404" pitchFamily="49" charset="0"/>
              <a:buChar char="o"/>
            </a:pPr>
            <a:r>
              <a:rPr lang="en-GB" sz="2200" dirty="0">
                <a:solidFill>
                  <a:schemeClr val="tx1">
                    <a:lumMod val="85000"/>
                    <a:lumOff val="15000"/>
                  </a:schemeClr>
                </a:solidFill>
              </a:rPr>
              <a:t>Servo: Percentage of the plant that need watering (0%-100%)</a:t>
            </a:r>
          </a:p>
          <a:p>
            <a:pPr marL="1371600" lvl="2" indent="-457200">
              <a:buFont typeface="Arial" panose="020B0604020202020204" pitchFamily="34" charset="0"/>
              <a:buChar char="•"/>
            </a:pPr>
            <a:r>
              <a:rPr lang="en-GB" sz="2200" dirty="0">
                <a:solidFill>
                  <a:schemeClr val="tx1">
                    <a:lumMod val="85000"/>
                    <a:lumOff val="15000"/>
                  </a:schemeClr>
                </a:solidFill>
              </a:rPr>
              <a:t>Collect topics from </a:t>
            </a:r>
            <a:r>
              <a:rPr lang="en-GB" sz="2200" dirty="0" err="1">
                <a:solidFill>
                  <a:schemeClr val="tx1">
                    <a:lumMod val="85000"/>
                    <a:lumOff val="15000"/>
                  </a:schemeClr>
                </a:solidFill>
              </a:rPr>
              <a:t>mqtt</a:t>
            </a:r>
            <a:endParaRPr lang="en-GB" sz="2200" dirty="0">
              <a:solidFill>
                <a:schemeClr val="tx1">
                  <a:lumMod val="85000"/>
                  <a:lumOff val="15000"/>
                </a:schemeClr>
              </a:solidFill>
            </a:endParaRPr>
          </a:p>
          <a:p>
            <a:pPr marL="1371600" lvl="2" indent="-457200">
              <a:buFont typeface="Arial" panose="020B0604020202020204" pitchFamily="34" charset="0"/>
              <a:buChar char="•"/>
            </a:pPr>
            <a:r>
              <a:rPr lang="en-GB" sz="2200" dirty="0">
                <a:solidFill>
                  <a:schemeClr val="tx1">
                    <a:lumMod val="85000"/>
                    <a:lumOff val="15000"/>
                  </a:schemeClr>
                </a:solidFill>
              </a:rPr>
              <a:t>Count the topics where the plants need watering(count/length) </a:t>
            </a:r>
          </a:p>
          <a:p>
            <a:pPr marL="1371600" lvl="2" indent="-457200">
              <a:buFont typeface="Arial" panose="020B0604020202020204" pitchFamily="34" charset="0"/>
              <a:buChar char="•"/>
            </a:pPr>
            <a:r>
              <a:rPr lang="en-GB" sz="2200" dirty="0">
                <a:solidFill>
                  <a:schemeClr val="tx1">
                    <a:lumMod val="85000"/>
                    <a:lumOff val="15000"/>
                  </a:schemeClr>
                </a:solidFill>
              </a:rPr>
              <a:t>Map function used (0-100 to 0-180)</a:t>
            </a:r>
          </a:p>
          <a:p>
            <a:pPr marL="1828800" lvl="3" indent="-457200">
              <a:buFont typeface="等线" panose="02010600030101010101" pitchFamily="2" charset="-122"/>
              <a:buChar char="­"/>
            </a:pPr>
            <a:endParaRPr lang="en-GB" altLang="zh-CN" sz="2200" dirty="0">
              <a:solidFill>
                <a:schemeClr val="tx1">
                  <a:lumMod val="85000"/>
                  <a:lumOff val="15000"/>
                </a:schemeClr>
              </a:solidFill>
            </a:endParaRPr>
          </a:p>
          <a:p>
            <a:pPr marL="914400" lvl="1" indent="-457200">
              <a:buFont typeface="Courier New" panose="02070309020205020404" pitchFamily="49" charset="0"/>
              <a:buChar char="o"/>
            </a:pPr>
            <a:endParaRPr lang="en-GB" sz="2200" dirty="0">
              <a:solidFill>
                <a:schemeClr val="tx1">
                  <a:lumMod val="85000"/>
                  <a:lumOff val="15000"/>
                </a:schemeClr>
              </a:solidFill>
            </a:endParaRPr>
          </a:p>
        </p:txBody>
      </p:sp>
    </p:spTree>
    <p:extLst>
      <p:ext uri="{BB962C8B-B14F-4D97-AF65-F5344CB8AC3E}">
        <p14:creationId xmlns:p14="http://schemas.microsoft.com/office/powerpoint/2010/main" val="1165940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39E85-EE38-48A5-82EB-7D23AB518D1C}"/>
              </a:ext>
            </a:extLst>
          </p:cNvPr>
          <p:cNvSpPr txBox="1">
            <a:spLocks/>
          </p:cNvSpPr>
          <p:nvPr/>
        </p:nvSpPr>
        <p:spPr>
          <a:xfrm>
            <a:off x="171449" y="0"/>
            <a:ext cx="4410076" cy="100890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800" b="1" dirty="0">
                <a:solidFill>
                  <a:schemeClr val="tx1">
                    <a:lumMod val="50000"/>
                    <a:lumOff val="50000"/>
                  </a:schemeClr>
                </a:solidFill>
                <a:latin typeface="Agency FB" panose="020B0503020202020204" pitchFamily="34" charset="0"/>
              </a:rPr>
              <a:t>Physical Device-2</a:t>
            </a:r>
            <a:endParaRPr lang="en-US" altLang="zh-CN" sz="6000" b="1" dirty="0">
              <a:latin typeface="Agency FB" panose="020B0503020202020204" pitchFamily="34" charset="0"/>
            </a:endParaRPr>
          </a:p>
        </p:txBody>
      </p:sp>
      <p:pic>
        <p:nvPicPr>
          <p:cNvPr id="4" name="Picture 3">
            <a:extLst>
              <a:ext uri="{FF2B5EF4-FFF2-40B4-BE49-F238E27FC236}">
                <a16:creationId xmlns:a16="http://schemas.microsoft.com/office/drawing/2014/main" id="{ADF39B4B-8FCC-4BE8-889F-DFC593EFBAAB}"/>
              </a:ext>
            </a:extLst>
          </p:cNvPr>
          <p:cNvPicPr>
            <a:picLocks noChangeAspect="1"/>
          </p:cNvPicPr>
          <p:nvPr/>
        </p:nvPicPr>
        <p:blipFill rotWithShape="1">
          <a:blip r:embed="rId3">
            <a:extLst>
              <a:ext uri="{28A0092B-C50C-407E-A947-70E740481C1C}">
                <a14:useLocalDpi xmlns:a14="http://schemas.microsoft.com/office/drawing/2010/main" val="0"/>
              </a:ext>
            </a:extLst>
          </a:blip>
          <a:srcRect l="-848" t="24870" r="489" b="27542"/>
          <a:stretch/>
        </p:blipFill>
        <p:spPr>
          <a:xfrm>
            <a:off x="0" y="1008905"/>
            <a:ext cx="11782425" cy="132605"/>
          </a:xfrm>
          <a:prstGeom prst="rect">
            <a:avLst/>
          </a:prstGeom>
        </p:spPr>
      </p:pic>
      <p:sp>
        <p:nvSpPr>
          <p:cNvPr id="6" name="TextBox 5">
            <a:extLst>
              <a:ext uri="{FF2B5EF4-FFF2-40B4-BE49-F238E27FC236}">
                <a16:creationId xmlns:a16="http://schemas.microsoft.com/office/drawing/2014/main" id="{54CCAECF-17F2-4E84-9607-7BA57614CB1B}"/>
              </a:ext>
            </a:extLst>
          </p:cNvPr>
          <p:cNvSpPr txBox="1"/>
          <p:nvPr/>
        </p:nvSpPr>
        <p:spPr>
          <a:xfrm>
            <a:off x="337154" y="1141510"/>
            <a:ext cx="9650017" cy="5509200"/>
          </a:xfrm>
          <a:prstGeom prst="rect">
            <a:avLst/>
          </a:prstGeom>
          <a:noFill/>
        </p:spPr>
        <p:txBody>
          <a:bodyPr wrap="square" rtlCol="0">
            <a:spAutoFit/>
          </a:bodyPr>
          <a:lstStyle/>
          <a:p>
            <a:pPr lvl="1"/>
            <a:endParaRPr lang="en-GB" sz="2200" dirty="0">
              <a:solidFill>
                <a:schemeClr val="tx1">
                  <a:lumMod val="85000"/>
                  <a:lumOff val="15000"/>
                </a:schemeClr>
              </a:solidFill>
            </a:endParaRPr>
          </a:p>
          <a:p>
            <a:pPr marL="342900" indent="-342900">
              <a:buFont typeface="等线" panose="02010600030101010101" pitchFamily="2" charset="-122"/>
              <a:buChar char="△"/>
            </a:pPr>
            <a:r>
              <a:rPr lang="en-GB" sz="2200" b="1" dirty="0">
                <a:solidFill>
                  <a:schemeClr val="tx1">
                    <a:lumMod val="85000"/>
                    <a:lumOff val="15000"/>
                  </a:schemeClr>
                </a:solidFill>
              </a:rPr>
              <a:t>Challenges during creation of physical device</a:t>
            </a:r>
            <a:r>
              <a:rPr lang="en-GB" sz="2200" dirty="0">
                <a:solidFill>
                  <a:schemeClr val="tx1">
                    <a:lumMod val="85000"/>
                    <a:lumOff val="15000"/>
                  </a:schemeClr>
                </a:solidFill>
              </a:rPr>
              <a:t>:</a:t>
            </a:r>
          </a:p>
          <a:p>
            <a:pPr marL="800100" lvl="1" indent="-342900">
              <a:buFont typeface="Arial" panose="020B0604020202020204" pitchFamily="34" charset="0"/>
              <a:buChar char="•"/>
            </a:pPr>
            <a:r>
              <a:rPr lang="en-GB" sz="2200" dirty="0">
                <a:solidFill>
                  <a:schemeClr val="tx1">
                    <a:lumMod val="85000"/>
                    <a:lumOff val="15000"/>
                  </a:schemeClr>
                </a:solidFill>
              </a:rPr>
              <a:t>Not able to fix the first line and just scroll the second line</a:t>
            </a:r>
          </a:p>
          <a:p>
            <a:pPr marL="800100" lvl="1" indent="-342900">
              <a:buFont typeface="Arial" panose="020B0604020202020204" pitchFamily="34" charset="0"/>
              <a:buChar char="•"/>
            </a:pPr>
            <a:endParaRPr lang="en-GB" sz="2200" dirty="0">
              <a:solidFill>
                <a:schemeClr val="tx1">
                  <a:lumMod val="85000"/>
                  <a:lumOff val="15000"/>
                </a:schemeClr>
              </a:solidFill>
            </a:endParaRPr>
          </a:p>
          <a:p>
            <a:pPr marL="800100" lvl="1" indent="-342900">
              <a:buFont typeface="Arial" panose="020B0604020202020204" pitchFamily="34" charset="0"/>
              <a:buChar char="•"/>
            </a:pPr>
            <a:r>
              <a:rPr lang="en-GB" sz="2200" dirty="0">
                <a:solidFill>
                  <a:schemeClr val="tx1">
                    <a:lumMod val="85000"/>
                    <a:lumOff val="15000"/>
                  </a:schemeClr>
                </a:solidFill>
              </a:rPr>
              <a:t>Content of the second line will cover the first line after a period of time since the length of the string is too long</a:t>
            </a:r>
          </a:p>
          <a:p>
            <a:pPr marL="800100" lvl="1" indent="-342900">
              <a:buFont typeface="Courier New" panose="02070309020205020404" pitchFamily="49" charset="0"/>
              <a:buChar char="o"/>
            </a:pPr>
            <a:endParaRPr lang="en-GB" sz="2200" dirty="0">
              <a:solidFill>
                <a:schemeClr val="tx1">
                  <a:lumMod val="85000"/>
                  <a:lumOff val="15000"/>
                </a:schemeClr>
              </a:solidFill>
            </a:endParaRPr>
          </a:p>
          <a:p>
            <a:pPr marL="800100" lvl="1" indent="-342900">
              <a:buFont typeface="Arial" panose="020B0604020202020204" pitchFamily="34" charset="0"/>
              <a:buChar char="•"/>
            </a:pPr>
            <a:r>
              <a:rPr lang="en-GB" sz="2200" dirty="0">
                <a:solidFill>
                  <a:schemeClr val="tx1">
                    <a:lumMod val="85000"/>
                    <a:lumOff val="15000"/>
                  </a:schemeClr>
                </a:solidFill>
              </a:rPr>
              <a:t>'</a:t>
            </a:r>
            <a:r>
              <a:rPr lang="en-GB" sz="2200" dirty="0" err="1">
                <a:solidFill>
                  <a:schemeClr val="tx1">
                    <a:lumMod val="85000"/>
                    <a:lumOff val="15000"/>
                  </a:schemeClr>
                </a:solidFill>
              </a:rPr>
              <a:t>Autoscroll</a:t>
            </a:r>
            <a:r>
              <a:rPr lang="en-GB" sz="2200" dirty="0">
                <a:solidFill>
                  <a:schemeClr val="tx1">
                    <a:lumMod val="85000"/>
                    <a:lumOff val="15000"/>
                  </a:schemeClr>
                </a:solidFill>
              </a:rPr>
              <a:t>' function is not useful to fix the first line and just scroll the second line</a:t>
            </a:r>
          </a:p>
          <a:p>
            <a:pPr marL="800100" lvl="1" indent="-342900">
              <a:buFont typeface="Arial" panose="020B0604020202020204" pitchFamily="34" charset="0"/>
              <a:buChar char="•"/>
            </a:pPr>
            <a:r>
              <a:rPr lang="en-US" sz="2200" dirty="0">
                <a:solidFill>
                  <a:schemeClr val="tx1">
                    <a:lumMod val="85000"/>
                    <a:lumOff val="15000"/>
                  </a:schemeClr>
                </a:solidFill>
              </a:rPr>
              <a:t>how to store data from </a:t>
            </a:r>
            <a:r>
              <a:rPr lang="en-US" sz="2200" dirty="0" err="1">
                <a:solidFill>
                  <a:schemeClr val="tx1">
                    <a:lumMod val="85000"/>
                    <a:lumOff val="15000"/>
                  </a:schemeClr>
                </a:solidFill>
              </a:rPr>
              <a:t>mqtt</a:t>
            </a:r>
            <a:r>
              <a:rPr lang="en-US" sz="2200" dirty="0">
                <a:solidFill>
                  <a:schemeClr val="tx1">
                    <a:lumMod val="85000"/>
                    <a:lumOff val="15000"/>
                  </a:schemeClr>
                </a:solidFill>
              </a:rPr>
              <a:t> for consolidation as MQTT just remembers current subtopic?</a:t>
            </a:r>
          </a:p>
          <a:p>
            <a:pPr marL="800100" lvl="1" indent="-342900">
              <a:buFont typeface="Arial" panose="020B0604020202020204" pitchFamily="34" charset="0"/>
              <a:buChar char="•"/>
            </a:pPr>
            <a:r>
              <a:rPr lang="en-US" sz="2200" dirty="0">
                <a:solidFill>
                  <a:schemeClr val="tx1">
                    <a:lumMod val="85000"/>
                    <a:lumOff val="15000"/>
                  </a:schemeClr>
                </a:solidFill>
              </a:rPr>
              <a:t>MQTT connection is getting stopped frequently.</a:t>
            </a:r>
          </a:p>
          <a:p>
            <a:pPr marL="800100" lvl="1" indent="-342900">
              <a:buFont typeface="Arial" panose="020B0604020202020204" pitchFamily="34" charset="0"/>
              <a:buChar char="•"/>
            </a:pPr>
            <a:endParaRPr lang="en-GB" sz="2200" dirty="0">
              <a:solidFill>
                <a:schemeClr val="tx1">
                  <a:lumMod val="85000"/>
                  <a:lumOff val="15000"/>
                </a:schemeClr>
              </a:solidFill>
            </a:endParaRPr>
          </a:p>
          <a:p>
            <a:pPr marL="800100" lvl="1" indent="-342900">
              <a:buFont typeface="Courier New" panose="02070309020205020404" pitchFamily="49" charset="0"/>
              <a:buChar char="o"/>
            </a:pPr>
            <a:endParaRPr lang="en-GB" sz="2200" dirty="0">
              <a:solidFill>
                <a:schemeClr val="tx1">
                  <a:lumMod val="85000"/>
                  <a:lumOff val="15000"/>
                </a:schemeClr>
              </a:solidFill>
            </a:endParaRPr>
          </a:p>
          <a:p>
            <a:pPr marL="800100" lvl="1" indent="-342900">
              <a:buFont typeface="Courier New" panose="02070309020205020404" pitchFamily="49" charset="0"/>
              <a:buChar char="o"/>
            </a:pPr>
            <a:endParaRPr lang="en-GB" sz="2200" dirty="0">
              <a:solidFill>
                <a:schemeClr val="tx1">
                  <a:lumMod val="85000"/>
                  <a:lumOff val="15000"/>
                </a:schemeClr>
              </a:solidFill>
            </a:endParaRPr>
          </a:p>
          <a:p>
            <a:endParaRPr lang="en-GB" sz="2200" dirty="0">
              <a:solidFill>
                <a:schemeClr val="tx1">
                  <a:lumMod val="85000"/>
                  <a:lumOff val="15000"/>
                </a:schemeClr>
              </a:solidFill>
            </a:endParaRPr>
          </a:p>
        </p:txBody>
      </p:sp>
    </p:spTree>
    <p:extLst>
      <p:ext uri="{BB962C8B-B14F-4D97-AF65-F5344CB8AC3E}">
        <p14:creationId xmlns:p14="http://schemas.microsoft.com/office/powerpoint/2010/main" val="4279786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39E85-EE38-48A5-82EB-7D23AB518D1C}"/>
              </a:ext>
            </a:extLst>
          </p:cNvPr>
          <p:cNvSpPr txBox="1">
            <a:spLocks/>
          </p:cNvSpPr>
          <p:nvPr/>
        </p:nvSpPr>
        <p:spPr>
          <a:xfrm>
            <a:off x="171449" y="0"/>
            <a:ext cx="3615214" cy="100890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800" b="1" dirty="0">
                <a:solidFill>
                  <a:schemeClr val="tx1">
                    <a:lumMod val="50000"/>
                    <a:lumOff val="50000"/>
                  </a:schemeClr>
                </a:solidFill>
                <a:latin typeface="Agency FB" panose="020B0503020202020204" pitchFamily="34" charset="0"/>
              </a:rPr>
              <a:t>Digital Place</a:t>
            </a:r>
            <a:endParaRPr lang="en-US" altLang="zh-CN" sz="6000" b="1" dirty="0">
              <a:latin typeface="Agency FB" panose="020B0503020202020204" pitchFamily="34" charset="0"/>
            </a:endParaRPr>
          </a:p>
        </p:txBody>
      </p:sp>
      <p:pic>
        <p:nvPicPr>
          <p:cNvPr id="4" name="Picture 3">
            <a:extLst>
              <a:ext uri="{FF2B5EF4-FFF2-40B4-BE49-F238E27FC236}">
                <a16:creationId xmlns:a16="http://schemas.microsoft.com/office/drawing/2014/main" id="{ADF39B4B-8FCC-4BE8-889F-DFC593EFBAAB}"/>
              </a:ext>
            </a:extLst>
          </p:cNvPr>
          <p:cNvPicPr>
            <a:picLocks noChangeAspect="1"/>
          </p:cNvPicPr>
          <p:nvPr/>
        </p:nvPicPr>
        <p:blipFill rotWithShape="1">
          <a:blip r:embed="rId2">
            <a:extLst>
              <a:ext uri="{28A0092B-C50C-407E-A947-70E740481C1C}">
                <a14:useLocalDpi xmlns:a14="http://schemas.microsoft.com/office/drawing/2010/main" val="0"/>
              </a:ext>
            </a:extLst>
          </a:blip>
          <a:srcRect l="-848" t="24870" r="489" b="27542"/>
          <a:stretch/>
        </p:blipFill>
        <p:spPr>
          <a:xfrm>
            <a:off x="0" y="1008905"/>
            <a:ext cx="11782425" cy="132605"/>
          </a:xfrm>
          <a:prstGeom prst="rect">
            <a:avLst/>
          </a:prstGeom>
        </p:spPr>
      </p:pic>
      <p:sp>
        <p:nvSpPr>
          <p:cNvPr id="5" name="TextBox 4">
            <a:extLst>
              <a:ext uri="{FF2B5EF4-FFF2-40B4-BE49-F238E27FC236}">
                <a16:creationId xmlns:a16="http://schemas.microsoft.com/office/drawing/2014/main" id="{093340D1-6EA5-423F-B50E-F5E591BF1252}"/>
              </a:ext>
            </a:extLst>
          </p:cNvPr>
          <p:cNvSpPr txBox="1"/>
          <p:nvPr/>
        </p:nvSpPr>
        <p:spPr>
          <a:xfrm>
            <a:off x="442912" y="1571495"/>
            <a:ext cx="11306175" cy="4493538"/>
          </a:xfrm>
          <a:prstGeom prst="rect">
            <a:avLst/>
          </a:prstGeom>
          <a:noFill/>
        </p:spPr>
        <p:txBody>
          <a:bodyPr wrap="square" rtlCol="0">
            <a:spAutoFit/>
          </a:bodyPr>
          <a:lstStyle/>
          <a:p>
            <a:pPr marL="457200" indent="-457200">
              <a:buFont typeface="+mj-lt"/>
              <a:buAutoNum type="arabicPeriod"/>
            </a:pPr>
            <a:r>
              <a:rPr lang="en-GB" sz="2200" dirty="0">
                <a:solidFill>
                  <a:schemeClr val="tx1">
                    <a:lumMod val="85000"/>
                    <a:lumOff val="15000"/>
                  </a:schemeClr>
                </a:solidFill>
              </a:rPr>
              <a:t>Retexture 3D model in Blender</a:t>
            </a:r>
          </a:p>
          <a:p>
            <a:pPr marL="457200" indent="-457200">
              <a:buFont typeface="+mj-lt"/>
              <a:buAutoNum type="arabicPeriod"/>
            </a:pPr>
            <a:endParaRPr lang="en-GB" sz="2200" dirty="0">
              <a:solidFill>
                <a:schemeClr val="tx1">
                  <a:lumMod val="85000"/>
                  <a:lumOff val="15000"/>
                </a:schemeClr>
              </a:solidFill>
            </a:endParaRPr>
          </a:p>
          <a:p>
            <a:pPr marL="457200" indent="-457200">
              <a:buFont typeface="+mj-lt"/>
              <a:buAutoNum type="arabicPeriod"/>
            </a:pPr>
            <a:endParaRPr lang="en-GB" sz="2200" dirty="0">
              <a:solidFill>
                <a:schemeClr val="tx1">
                  <a:lumMod val="85000"/>
                  <a:lumOff val="15000"/>
                </a:schemeClr>
              </a:solidFill>
            </a:endParaRPr>
          </a:p>
          <a:p>
            <a:pPr marL="457200" indent="-457200">
              <a:buFont typeface="+mj-lt"/>
              <a:buAutoNum type="arabicPeriod"/>
            </a:pPr>
            <a:r>
              <a:rPr lang="en-GB" sz="2200" dirty="0">
                <a:solidFill>
                  <a:schemeClr val="tx1">
                    <a:lumMod val="85000"/>
                    <a:lumOff val="15000"/>
                  </a:schemeClr>
                </a:solidFill>
              </a:rPr>
              <a:t>Build AR Object in Unity</a:t>
            </a:r>
          </a:p>
          <a:p>
            <a:pPr marL="457200" indent="-457200">
              <a:buFont typeface="+mj-lt"/>
              <a:buAutoNum type="arabicPeriod"/>
            </a:pPr>
            <a:endParaRPr lang="en-GB" sz="2200" dirty="0">
              <a:solidFill>
                <a:schemeClr val="tx1">
                  <a:lumMod val="85000"/>
                  <a:lumOff val="15000"/>
                </a:schemeClr>
              </a:solidFill>
            </a:endParaRPr>
          </a:p>
          <a:p>
            <a:pPr marL="457200" indent="-457200">
              <a:buFont typeface="+mj-lt"/>
              <a:buAutoNum type="arabicPeriod"/>
            </a:pPr>
            <a:endParaRPr lang="en-GB" sz="2200" dirty="0">
              <a:solidFill>
                <a:schemeClr val="tx1">
                  <a:lumMod val="85000"/>
                  <a:lumOff val="15000"/>
                </a:schemeClr>
              </a:solidFill>
            </a:endParaRPr>
          </a:p>
          <a:p>
            <a:pPr marL="457200" indent="-457200">
              <a:buFont typeface="+mj-lt"/>
              <a:buAutoNum type="arabicPeriod"/>
            </a:pPr>
            <a:r>
              <a:rPr lang="en-GB" sz="2200" dirty="0">
                <a:solidFill>
                  <a:schemeClr val="tx1">
                    <a:lumMod val="85000"/>
                    <a:lumOff val="15000"/>
                  </a:schemeClr>
                </a:solidFill>
              </a:rPr>
              <a:t>Create, add and recognise markers</a:t>
            </a:r>
          </a:p>
          <a:p>
            <a:endParaRPr lang="en-GB" sz="2200" dirty="0">
              <a:solidFill>
                <a:schemeClr val="tx1">
                  <a:lumMod val="85000"/>
                  <a:lumOff val="15000"/>
                </a:schemeClr>
              </a:solidFill>
            </a:endParaRPr>
          </a:p>
          <a:p>
            <a:endParaRPr lang="en-GB" sz="2200" dirty="0">
              <a:solidFill>
                <a:schemeClr val="tx1">
                  <a:lumMod val="85000"/>
                  <a:lumOff val="15000"/>
                </a:schemeClr>
              </a:solidFill>
            </a:endParaRPr>
          </a:p>
          <a:p>
            <a:pPr marL="457200" indent="-457200">
              <a:buAutoNum type="arabicPeriod" startAt="4"/>
            </a:pPr>
            <a:r>
              <a:rPr lang="en-GB" sz="2200" dirty="0">
                <a:solidFill>
                  <a:schemeClr val="tx1">
                    <a:lumMod val="85000"/>
                    <a:lumOff val="15000"/>
                  </a:schemeClr>
                </a:solidFill>
              </a:rPr>
              <a:t>Add MQTT topics</a:t>
            </a:r>
          </a:p>
          <a:p>
            <a:pPr marL="457200" indent="-457200">
              <a:buAutoNum type="arabicPeriod" startAt="4"/>
            </a:pPr>
            <a:endParaRPr lang="en-GB" sz="2200" dirty="0">
              <a:solidFill>
                <a:schemeClr val="tx1">
                  <a:lumMod val="85000"/>
                  <a:lumOff val="15000"/>
                </a:schemeClr>
              </a:solidFill>
            </a:endParaRPr>
          </a:p>
          <a:p>
            <a:pPr marL="457200" indent="-457200">
              <a:buAutoNum type="arabicPeriod" startAt="4"/>
            </a:pPr>
            <a:endParaRPr lang="en-GB" sz="2200" dirty="0">
              <a:solidFill>
                <a:schemeClr val="tx1">
                  <a:lumMod val="85000"/>
                  <a:lumOff val="15000"/>
                </a:schemeClr>
              </a:solidFill>
            </a:endParaRPr>
          </a:p>
          <a:p>
            <a:pPr marL="457200" indent="-457200">
              <a:buAutoNum type="arabicPeriod" startAt="4"/>
            </a:pPr>
            <a:r>
              <a:rPr lang="en-GB" sz="2200" dirty="0">
                <a:solidFill>
                  <a:schemeClr val="tx1">
                    <a:lumMod val="85000"/>
                    <a:lumOff val="15000"/>
                  </a:schemeClr>
                </a:solidFill>
              </a:rPr>
              <a:t>Add animation</a:t>
            </a:r>
          </a:p>
        </p:txBody>
      </p:sp>
      <p:pic>
        <p:nvPicPr>
          <p:cNvPr id="6" name="Picture 5" descr="Graphical user interface&#10;&#10;Description automatically generated">
            <a:extLst>
              <a:ext uri="{FF2B5EF4-FFF2-40B4-BE49-F238E27FC236}">
                <a16:creationId xmlns:a16="http://schemas.microsoft.com/office/drawing/2014/main" id="{01FB460D-06E1-441A-A4B3-5F298E1984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3328" y="2017810"/>
            <a:ext cx="4983267" cy="2858990"/>
          </a:xfrm>
          <a:prstGeom prst="rect">
            <a:avLst/>
          </a:prstGeom>
        </p:spPr>
      </p:pic>
    </p:spTree>
    <p:extLst>
      <p:ext uri="{BB962C8B-B14F-4D97-AF65-F5344CB8AC3E}">
        <p14:creationId xmlns:p14="http://schemas.microsoft.com/office/powerpoint/2010/main" val="808613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39E85-EE38-48A5-82EB-7D23AB518D1C}"/>
              </a:ext>
            </a:extLst>
          </p:cNvPr>
          <p:cNvSpPr txBox="1">
            <a:spLocks/>
          </p:cNvSpPr>
          <p:nvPr/>
        </p:nvSpPr>
        <p:spPr>
          <a:xfrm>
            <a:off x="171449" y="0"/>
            <a:ext cx="3615214" cy="100890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800" b="1" dirty="0">
                <a:solidFill>
                  <a:schemeClr val="tx1">
                    <a:lumMod val="50000"/>
                    <a:lumOff val="50000"/>
                  </a:schemeClr>
                </a:solidFill>
                <a:latin typeface="Agency FB" panose="020B0503020202020204" pitchFamily="34" charset="0"/>
              </a:rPr>
              <a:t>Digital Place-1</a:t>
            </a:r>
            <a:endParaRPr lang="en-US" altLang="zh-CN" sz="6000" b="1" dirty="0">
              <a:latin typeface="Agency FB" panose="020B0503020202020204" pitchFamily="34" charset="0"/>
            </a:endParaRPr>
          </a:p>
        </p:txBody>
      </p:sp>
      <p:pic>
        <p:nvPicPr>
          <p:cNvPr id="4" name="Picture 3">
            <a:extLst>
              <a:ext uri="{FF2B5EF4-FFF2-40B4-BE49-F238E27FC236}">
                <a16:creationId xmlns:a16="http://schemas.microsoft.com/office/drawing/2014/main" id="{ADF39B4B-8FCC-4BE8-889F-DFC593EFBAAB}"/>
              </a:ext>
            </a:extLst>
          </p:cNvPr>
          <p:cNvPicPr>
            <a:picLocks noChangeAspect="1"/>
          </p:cNvPicPr>
          <p:nvPr/>
        </p:nvPicPr>
        <p:blipFill rotWithShape="1">
          <a:blip r:embed="rId2">
            <a:extLst>
              <a:ext uri="{28A0092B-C50C-407E-A947-70E740481C1C}">
                <a14:useLocalDpi xmlns:a14="http://schemas.microsoft.com/office/drawing/2010/main" val="0"/>
              </a:ext>
            </a:extLst>
          </a:blip>
          <a:srcRect l="-848" t="24870" r="489" b="27542"/>
          <a:stretch/>
        </p:blipFill>
        <p:spPr>
          <a:xfrm>
            <a:off x="0" y="1008905"/>
            <a:ext cx="11782425" cy="132605"/>
          </a:xfrm>
          <a:prstGeom prst="rect">
            <a:avLst/>
          </a:prstGeom>
        </p:spPr>
      </p:pic>
      <p:sp>
        <p:nvSpPr>
          <p:cNvPr id="5" name="TextBox 4">
            <a:extLst>
              <a:ext uri="{FF2B5EF4-FFF2-40B4-BE49-F238E27FC236}">
                <a16:creationId xmlns:a16="http://schemas.microsoft.com/office/drawing/2014/main" id="{093340D1-6EA5-423F-B50E-F5E591BF1252}"/>
              </a:ext>
            </a:extLst>
          </p:cNvPr>
          <p:cNvSpPr txBox="1"/>
          <p:nvPr/>
        </p:nvSpPr>
        <p:spPr>
          <a:xfrm>
            <a:off x="481590" y="1476965"/>
            <a:ext cx="8891588" cy="3508653"/>
          </a:xfrm>
          <a:prstGeom prst="rect">
            <a:avLst/>
          </a:prstGeom>
          <a:noFill/>
        </p:spPr>
        <p:txBody>
          <a:bodyPr wrap="square" rtlCol="0">
            <a:spAutoFit/>
          </a:bodyPr>
          <a:lstStyle/>
          <a:p>
            <a:pPr marL="457200" indent="-457200">
              <a:buFont typeface="+mj-lt"/>
              <a:buAutoNum type="arabicPeriod"/>
            </a:pPr>
            <a:r>
              <a:rPr lang="en-GB" sz="2200" b="1" dirty="0">
                <a:solidFill>
                  <a:schemeClr val="tx1">
                    <a:lumMod val="75000"/>
                    <a:lumOff val="25000"/>
                  </a:schemeClr>
                </a:solidFill>
              </a:rPr>
              <a:t>Retexture 3D model in Blender</a:t>
            </a:r>
          </a:p>
          <a:p>
            <a:pPr marL="800100" lvl="1" indent="-342900">
              <a:buFont typeface="Courier New" panose="02070309020205020404" pitchFamily="49" charset="0"/>
              <a:buChar char="o"/>
            </a:pPr>
            <a:r>
              <a:rPr lang="en-GB" sz="2200" dirty="0">
                <a:solidFill>
                  <a:schemeClr val="tx1">
                    <a:lumMod val="75000"/>
                    <a:lumOff val="25000"/>
                  </a:schemeClr>
                </a:solidFill>
              </a:rPr>
              <a:t>Texture dial face</a:t>
            </a:r>
          </a:p>
          <a:p>
            <a:pPr marL="800100" lvl="1" indent="-342900">
              <a:buFont typeface="Courier New" panose="02070309020205020404" pitchFamily="49" charset="0"/>
              <a:buChar char="o"/>
            </a:pPr>
            <a:r>
              <a:rPr lang="en-GB" sz="2200" dirty="0">
                <a:solidFill>
                  <a:schemeClr val="tx1">
                    <a:lumMod val="75000"/>
                    <a:lumOff val="25000"/>
                  </a:schemeClr>
                </a:solidFill>
              </a:rPr>
              <a:t>Texture the glass</a:t>
            </a:r>
          </a:p>
          <a:p>
            <a:endParaRPr lang="en-GB" sz="2200" dirty="0">
              <a:solidFill>
                <a:schemeClr val="tx1">
                  <a:lumMod val="75000"/>
                  <a:lumOff val="25000"/>
                </a:schemeClr>
              </a:solidFill>
            </a:endParaRPr>
          </a:p>
          <a:p>
            <a:endParaRPr lang="en-GB" sz="2200" dirty="0">
              <a:solidFill>
                <a:schemeClr val="tx1">
                  <a:lumMod val="75000"/>
                  <a:lumOff val="25000"/>
                </a:schemeClr>
              </a:solidFill>
            </a:endParaRPr>
          </a:p>
          <a:p>
            <a:endParaRPr lang="en-GB" sz="2200" dirty="0">
              <a:solidFill>
                <a:schemeClr val="tx1">
                  <a:lumMod val="75000"/>
                  <a:lumOff val="25000"/>
                </a:schemeClr>
              </a:solidFill>
            </a:endParaRPr>
          </a:p>
          <a:p>
            <a:pPr marL="342900" indent="-342900">
              <a:buFont typeface="等线" panose="02010600030101010101" pitchFamily="2" charset="-122"/>
              <a:buChar char="△"/>
            </a:pPr>
            <a:r>
              <a:rPr lang="en-GB" sz="2200" b="1" dirty="0">
                <a:solidFill>
                  <a:schemeClr val="tx1">
                    <a:lumMod val="75000"/>
                    <a:lumOff val="25000"/>
                  </a:schemeClr>
                </a:solidFill>
              </a:rPr>
              <a:t>Challenge: </a:t>
            </a:r>
            <a:r>
              <a:rPr lang="en-GB" sz="2200" dirty="0">
                <a:solidFill>
                  <a:schemeClr val="tx1">
                    <a:lumMod val="75000"/>
                    <a:lumOff val="25000"/>
                  </a:schemeClr>
                </a:solidFill>
              </a:rPr>
              <a:t>remember to change to appropriate edit mode</a:t>
            </a:r>
          </a:p>
          <a:p>
            <a:endParaRPr lang="en-GB" sz="2200" dirty="0">
              <a:solidFill>
                <a:schemeClr val="tx1">
                  <a:lumMod val="75000"/>
                  <a:lumOff val="25000"/>
                </a:schemeClr>
              </a:solidFill>
            </a:endParaRPr>
          </a:p>
          <a:p>
            <a:pPr marL="800100" lvl="1" indent="-342900">
              <a:buFont typeface="Courier New" panose="02070309020205020404" pitchFamily="49" charset="0"/>
              <a:buChar char="o"/>
            </a:pPr>
            <a:r>
              <a:rPr lang="en-GB" sz="2200" dirty="0">
                <a:solidFill>
                  <a:schemeClr val="tx1">
                    <a:lumMod val="75000"/>
                    <a:lumOff val="25000"/>
                  </a:schemeClr>
                </a:solidFill>
              </a:rPr>
              <a:t>UV editing for dial face</a:t>
            </a:r>
          </a:p>
          <a:p>
            <a:pPr marL="800100" lvl="1" indent="-342900">
              <a:buFont typeface="Courier New" panose="02070309020205020404" pitchFamily="49" charset="0"/>
              <a:buChar char="o"/>
            </a:pPr>
            <a:r>
              <a:rPr lang="en-GB" sz="2200" dirty="0">
                <a:solidFill>
                  <a:schemeClr val="tx1">
                    <a:lumMod val="75000"/>
                    <a:lumOff val="25000"/>
                  </a:schemeClr>
                </a:solidFill>
              </a:rPr>
              <a:t>Viewpoint shading for glass ( change render engine to 'cycles' )       </a:t>
            </a:r>
          </a:p>
        </p:txBody>
      </p:sp>
      <p:pic>
        <p:nvPicPr>
          <p:cNvPr id="6" name="Picture 5" descr="A picture containing text, device&#10;&#10;Description automatically generated">
            <a:extLst>
              <a:ext uri="{FF2B5EF4-FFF2-40B4-BE49-F238E27FC236}">
                <a16:creationId xmlns:a16="http://schemas.microsoft.com/office/drawing/2014/main" id="{BC374F4E-FFCD-41A9-9550-4DEBED343E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1629" y="1317172"/>
            <a:ext cx="3353377" cy="3744686"/>
          </a:xfrm>
          <a:prstGeom prst="rect">
            <a:avLst/>
          </a:prstGeom>
        </p:spPr>
      </p:pic>
    </p:spTree>
    <p:extLst>
      <p:ext uri="{BB962C8B-B14F-4D97-AF65-F5344CB8AC3E}">
        <p14:creationId xmlns:p14="http://schemas.microsoft.com/office/powerpoint/2010/main" val="139024327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760</TotalTime>
  <Words>735</Words>
  <Application>Microsoft Office PowerPoint</Application>
  <PresentationFormat>Widescreen</PresentationFormat>
  <Paragraphs>159</Paragraphs>
  <Slides>16</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等线</vt:lpstr>
      <vt:lpstr>等线 Light</vt:lpstr>
      <vt:lpstr>Yu Mincho Light</vt:lpstr>
      <vt:lpstr>Agency FB</vt:lpstr>
      <vt:lpstr>Arial</vt:lpstr>
      <vt:lpstr>Bell MT</vt:lpstr>
      <vt:lpstr>Cambria</vt:lpstr>
      <vt:lpstr>Courier New</vt:lpstr>
      <vt:lpstr>Office 主题​​</vt:lpstr>
      <vt:lpstr>Plant Healthify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Device</dc:title>
  <dc:creator>Xiaoling La</dc:creator>
  <cp:lastModifiedBy>Abhipsa kar</cp:lastModifiedBy>
  <cp:revision>18</cp:revision>
  <dcterms:created xsi:type="dcterms:W3CDTF">2021-12-06T04:27:24Z</dcterms:created>
  <dcterms:modified xsi:type="dcterms:W3CDTF">2022-01-04T15:44:32Z</dcterms:modified>
</cp:coreProperties>
</file>